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8"/>
    <p:sldMasterId id="2147483724" r:id="rId9"/>
    <p:sldMasterId id="2147483712" r:id="rId10"/>
  </p:sldMasterIdLst>
  <p:notesMasterIdLst>
    <p:notesMasterId r:id="rId26"/>
  </p:notesMasterIdLst>
  <p:handoutMasterIdLst>
    <p:handoutMasterId r:id="rId27"/>
  </p:handoutMasterIdLst>
  <p:sldIdLst>
    <p:sldId id="270" r:id="rId11"/>
    <p:sldId id="290" r:id="rId12"/>
    <p:sldId id="295" r:id="rId13"/>
    <p:sldId id="279" r:id="rId14"/>
    <p:sldId id="280" r:id="rId15"/>
    <p:sldId id="291" r:id="rId16"/>
    <p:sldId id="282" r:id="rId17"/>
    <p:sldId id="292" r:id="rId18"/>
    <p:sldId id="293" r:id="rId19"/>
    <p:sldId id="294" r:id="rId20"/>
    <p:sldId id="284" r:id="rId21"/>
    <p:sldId id="285" r:id="rId22"/>
    <p:sldId id="298" r:id="rId23"/>
    <p:sldId id="288" r:id="rId24"/>
    <p:sldId id="277" r:id="rId25"/>
  </p:sldIdLst>
  <p:sldSz cx="12192000" cy="6858000"/>
  <p:notesSz cx="6742113" cy="9799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GLISH VERSION" id="{4660816D-5CA3-49DD-9A1A-64815EC37E56}">
          <p14:sldIdLst>
            <p14:sldId id="270"/>
            <p14:sldId id="290"/>
            <p14:sldId id="295"/>
            <p14:sldId id="279"/>
            <p14:sldId id="280"/>
            <p14:sldId id="291"/>
            <p14:sldId id="282"/>
            <p14:sldId id="292"/>
            <p14:sldId id="293"/>
            <p14:sldId id="294"/>
            <p14:sldId id="284"/>
            <p14:sldId id="285"/>
            <p14:sldId id="298"/>
            <p14:sldId id="288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7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79E"/>
    <a:srgbClr val="28358D"/>
    <a:srgbClr val="F37523"/>
    <a:srgbClr val="EB242C"/>
    <a:srgbClr val="2C388F"/>
    <a:srgbClr val="37306C"/>
    <a:srgbClr val="2E3192"/>
    <a:srgbClr val="37306B"/>
    <a:srgbClr val="C0BFBF"/>
    <a:srgbClr val="3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5804" autoAdjust="0"/>
  </p:normalViewPr>
  <p:slideViewPr>
    <p:cSldViewPr snapToGrid="0">
      <p:cViewPr varScale="1">
        <p:scale>
          <a:sx n="70" d="100"/>
          <a:sy n="70" d="100"/>
        </p:scale>
        <p:origin x="955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78" y="114"/>
      </p:cViewPr>
      <p:guideLst>
        <p:guide orient="horz" pos="3087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3.xml"/><Relationship Id="rId19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33507-6153-4C36-B1F9-687DA742F0C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MY"/>
        </a:p>
      </dgm:t>
    </dgm:pt>
    <dgm:pt modelId="{0D123F67-C5D3-4F26-A4B6-A92E22A2E432}">
      <dgm:prSet phldrT="[Text]" custT="1"/>
      <dgm:spPr/>
      <dgm:t>
        <a:bodyPr/>
        <a:lstStyle/>
        <a:p>
          <a:r>
            <a:rPr lang="en-MY" sz="3200" b="1" dirty="0"/>
            <a:t>Country</a:t>
          </a:r>
          <a:endParaRPr lang="en-MY" sz="3200" dirty="0"/>
        </a:p>
      </dgm:t>
    </dgm:pt>
    <dgm:pt modelId="{2F4B5A0A-9D07-4363-BF21-D7A768F2CAFD}" type="parTrans" cxnId="{485B0A41-AC5E-420D-8F15-36F3ED0EF611}">
      <dgm:prSet/>
      <dgm:spPr/>
      <dgm:t>
        <a:bodyPr/>
        <a:lstStyle/>
        <a:p>
          <a:endParaRPr lang="en-MY"/>
        </a:p>
      </dgm:t>
    </dgm:pt>
    <dgm:pt modelId="{3CCA2538-F278-4AD6-956D-41B1A93559DE}" type="sibTrans" cxnId="{485B0A41-AC5E-420D-8F15-36F3ED0EF611}">
      <dgm:prSet/>
      <dgm:spPr/>
      <dgm:t>
        <a:bodyPr/>
        <a:lstStyle/>
        <a:p>
          <a:endParaRPr lang="en-MY"/>
        </a:p>
      </dgm:t>
    </dgm:pt>
    <dgm:pt modelId="{4E99C6CD-E386-4022-828E-4C87200A26F8}">
      <dgm:prSet phldrT="[Text]" custT="1"/>
      <dgm:spPr/>
      <dgm:t>
        <a:bodyPr/>
        <a:lstStyle/>
        <a:p>
          <a:r>
            <a:rPr lang="en-MY" sz="3200" b="1" dirty="0"/>
            <a:t>Population</a:t>
          </a:r>
          <a:endParaRPr lang="en-MY" sz="3200" dirty="0"/>
        </a:p>
      </dgm:t>
    </dgm:pt>
    <dgm:pt modelId="{C7162407-E736-45C2-952A-4E5CE16DA9B4}" type="parTrans" cxnId="{AF529AA6-FAFC-4DC1-9E1A-870EA020BDA4}">
      <dgm:prSet/>
      <dgm:spPr/>
      <dgm:t>
        <a:bodyPr/>
        <a:lstStyle/>
        <a:p>
          <a:endParaRPr lang="en-MY"/>
        </a:p>
      </dgm:t>
    </dgm:pt>
    <dgm:pt modelId="{CA8C8DBB-0BC8-4111-9AA0-03282A9A9CF4}" type="sibTrans" cxnId="{AF529AA6-FAFC-4DC1-9E1A-870EA020BDA4}">
      <dgm:prSet/>
      <dgm:spPr/>
      <dgm:t>
        <a:bodyPr/>
        <a:lstStyle/>
        <a:p>
          <a:endParaRPr lang="en-MY"/>
        </a:p>
      </dgm:t>
    </dgm:pt>
    <dgm:pt modelId="{57E41DB7-B774-4EF8-B3CC-ECB0102DE9BB}">
      <dgm:prSet phldrT="[Text]" custT="1"/>
      <dgm:spPr/>
      <dgm:t>
        <a:bodyPr/>
        <a:lstStyle/>
        <a:p>
          <a:r>
            <a:rPr lang="en-MY" sz="3200" b="1" dirty="0"/>
            <a:t>Gross domestic product</a:t>
          </a:r>
          <a:endParaRPr lang="en-MY" sz="3200" dirty="0"/>
        </a:p>
      </dgm:t>
    </dgm:pt>
    <dgm:pt modelId="{B79BBA02-A3D6-4B72-BBA7-25493F44C0AC}" type="parTrans" cxnId="{FCE06A3A-4BC1-4994-8C8C-AE012F844470}">
      <dgm:prSet/>
      <dgm:spPr/>
      <dgm:t>
        <a:bodyPr/>
        <a:lstStyle/>
        <a:p>
          <a:endParaRPr lang="en-MY"/>
        </a:p>
      </dgm:t>
    </dgm:pt>
    <dgm:pt modelId="{2846F1E7-E64D-4F66-951B-D1D3EEDC7A20}" type="sibTrans" cxnId="{FCE06A3A-4BC1-4994-8C8C-AE012F844470}">
      <dgm:prSet/>
      <dgm:spPr/>
      <dgm:t>
        <a:bodyPr/>
        <a:lstStyle/>
        <a:p>
          <a:endParaRPr lang="en-MY"/>
        </a:p>
      </dgm:t>
    </dgm:pt>
    <dgm:pt modelId="{631D2733-7C98-4E3D-820F-E64CC753600D}">
      <dgm:prSet phldrT="[Text]" custT="1"/>
      <dgm:spPr/>
      <dgm:t>
        <a:bodyPr/>
        <a:lstStyle/>
        <a:p>
          <a:r>
            <a:rPr lang="en-MY" sz="3200" b="1" dirty="0"/>
            <a:t>Continent</a:t>
          </a:r>
          <a:endParaRPr lang="en-MY" sz="3200" dirty="0"/>
        </a:p>
      </dgm:t>
    </dgm:pt>
    <dgm:pt modelId="{CEA756CD-5C7F-47E9-B6D3-B8CCB27C4068}" type="parTrans" cxnId="{EA15B707-4976-49B2-AC72-1F410A78F777}">
      <dgm:prSet/>
      <dgm:spPr/>
      <dgm:t>
        <a:bodyPr/>
        <a:lstStyle/>
        <a:p>
          <a:endParaRPr lang="en-MY"/>
        </a:p>
      </dgm:t>
    </dgm:pt>
    <dgm:pt modelId="{7A93636B-4F50-41FC-BEDF-BFAD1E9973A3}" type="sibTrans" cxnId="{EA15B707-4976-49B2-AC72-1F410A78F777}">
      <dgm:prSet/>
      <dgm:spPr/>
      <dgm:t>
        <a:bodyPr/>
        <a:lstStyle/>
        <a:p>
          <a:endParaRPr lang="en-MY"/>
        </a:p>
      </dgm:t>
    </dgm:pt>
    <dgm:pt modelId="{1667597A-CEEF-422E-8E40-A80C63867CDE}">
      <dgm:prSet phldrT="[Text]" custT="1"/>
      <dgm:spPr/>
      <dgm:t>
        <a:bodyPr/>
        <a:lstStyle/>
        <a:p>
          <a:r>
            <a:rPr lang="en-MY" sz="3200" b="1" dirty="0"/>
            <a:t>Independence </a:t>
          </a:r>
          <a:br>
            <a:rPr lang="en-MY" sz="3200" b="1" dirty="0"/>
          </a:br>
          <a:r>
            <a:rPr lang="en-MY" sz="3200" b="1" dirty="0"/>
            <a:t>day</a:t>
          </a:r>
          <a:endParaRPr lang="en-MY" sz="3200" dirty="0"/>
        </a:p>
      </dgm:t>
    </dgm:pt>
    <dgm:pt modelId="{B612C011-4434-4710-9F43-CC57E3ABBCE7}" type="parTrans" cxnId="{E08DC97B-CF43-4FB6-9A05-6B740BB27840}">
      <dgm:prSet/>
      <dgm:spPr/>
      <dgm:t>
        <a:bodyPr/>
        <a:lstStyle/>
        <a:p>
          <a:endParaRPr lang="en-MY"/>
        </a:p>
      </dgm:t>
    </dgm:pt>
    <dgm:pt modelId="{4F779B51-B2C1-4F42-B8BE-BBCE38B96964}" type="sibTrans" cxnId="{E08DC97B-CF43-4FB6-9A05-6B740BB27840}">
      <dgm:prSet/>
      <dgm:spPr/>
      <dgm:t>
        <a:bodyPr/>
        <a:lstStyle/>
        <a:p>
          <a:endParaRPr lang="en-MY"/>
        </a:p>
      </dgm:t>
    </dgm:pt>
    <dgm:pt modelId="{6589B62D-4BF0-4CFF-A8F0-90C7A3420840}">
      <dgm:prSet phldrT="[Text]" custT="1"/>
      <dgm:spPr/>
      <dgm:t>
        <a:bodyPr/>
        <a:lstStyle/>
        <a:p>
          <a:r>
            <a:rPr lang="en-MY" sz="3200" b="1"/>
            <a:t>Area</a:t>
          </a:r>
          <a:endParaRPr lang="en-MY" sz="3200" dirty="0"/>
        </a:p>
      </dgm:t>
    </dgm:pt>
    <dgm:pt modelId="{EBB924C1-592C-4A91-B75B-4A9901053A0E}" type="parTrans" cxnId="{03D15412-7120-4A1B-B8F6-F529179DBAED}">
      <dgm:prSet/>
      <dgm:spPr/>
      <dgm:t>
        <a:bodyPr/>
        <a:lstStyle/>
        <a:p>
          <a:endParaRPr lang="en-MY"/>
        </a:p>
      </dgm:t>
    </dgm:pt>
    <dgm:pt modelId="{714BC068-C73C-45DF-B586-890E8AF32BC9}" type="sibTrans" cxnId="{03D15412-7120-4A1B-B8F6-F529179DBAED}">
      <dgm:prSet/>
      <dgm:spPr/>
      <dgm:t>
        <a:bodyPr/>
        <a:lstStyle/>
        <a:p>
          <a:endParaRPr lang="en-MY"/>
        </a:p>
      </dgm:t>
    </dgm:pt>
    <dgm:pt modelId="{C7CB9E07-D46C-4088-9F88-2358FFB3C468}" type="pres">
      <dgm:prSet presAssocID="{64B33507-6153-4C36-B1F9-687DA742F0CD}" presName="diagram" presStyleCnt="0">
        <dgm:presLayoutVars>
          <dgm:dir/>
          <dgm:resizeHandles val="exact"/>
        </dgm:presLayoutVars>
      </dgm:prSet>
      <dgm:spPr/>
    </dgm:pt>
    <dgm:pt modelId="{CAF99820-B078-44C6-B511-FB5DC909D93E}" type="pres">
      <dgm:prSet presAssocID="{0D123F67-C5D3-4F26-A4B6-A92E22A2E432}" presName="node" presStyleLbl="node1" presStyleIdx="0" presStyleCnt="6">
        <dgm:presLayoutVars>
          <dgm:bulletEnabled val="1"/>
        </dgm:presLayoutVars>
      </dgm:prSet>
      <dgm:spPr/>
    </dgm:pt>
    <dgm:pt modelId="{EEA5675C-8946-4DE4-9455-714297C731B5}" type="pres">
      <dgm:prSet presAssocID="{3CCA2538-F278-4AD6-956D-41B1A93559DE}" presName="sibTrans" presStyleCnt="0"/>
      <dgm:spPr/>
    </dgm:pt>
    <dgm:pt modelId="{D2D4DAB8-86FB-4B3C-8BB1-02442F101589}" type="pres">
      <dgm:prSet presAssocID="{4E99C6CD-E386-4022-828E-4C87200A26F8}" presName="node" presStyleLbl="node1" presStyleIdx="1" presStyleCnt="6">
        <dgm:presLayoutVars>
          <dgm:bulletEnabled val="1"/>
        </dgm:presLayoutVars>
      </dgm:prSet>
      <dgm:spPr/>
    </dgm:pt>
    <dgm:pt modelId="{6499BB6E-B4A9-4BC0-ACF1-F6738155237B}" type="pres">
      <dgm:prSet presAssocID="{CA8C8DBB-0BC8-4111-9AA0-03282A9A9CF4}" presName="sibTrans" presStyleCnt="0"/>
      <dgm:spPr/>
    </dgm:pt>
    <dgm:pt modelId="{EBC9375D-8008-4B8A-90E5-8CB040D923F3}" type="pres">
      <dgm:prSet presAssocID="{6589B62D-4BF0-4CFF-A8F0-90C7A3420840}" presName="node" presStyleLbl="node1" presStyleIdx="2" presStyleCnt="6">
        <dgm:presLayoutVars>
          <dgm:bulletEnabled val="1"/>
        </dgm:presLayoutVars>
      </dgm:prSet>
      <dgm:spPr/>
    </dgm:pt>
    <dgm:pt modelId="{C4DA7486-BC02-4D70-BB65-B737768ABA48}" type="pres">
      <dgm:prSet presAssocID="{714BC068-C73C-45DF-B586-890E8AF32BC9}" presName="sibTrans" presStyleCnt="0"/>
      <dgm:spPr/>
    </dgm:pt>
    <dgm:pt modelId="{4DF7EB2F-A809-480C-BAC4-7CFD721F0B41}" type="pres">
      <dgm:prSet presAssocID="{57E41DB7-B774-4EF8-B3CC-ECB0102DE9BB}" presName="node" presStyleLbl="node1" presStyleIdx="3" presStyleCnt="6">
        <dgm:presLayoutVars>
          <dgm:bulletEnabled val="1"/>
        </dgm:presLayoutVars>
      </dgm:prSet>
      <dgm:spPr/>
    </dgm:pt>
    <dgm:pt modelId="{604FCB95-B2FF-44B6-B036-6C97928423BC}" type="pres">
      <dgm:prSet presAssocID="{2846F1E7-E64D-4F66-951B-D1D3EEDC7A20}" presName="sibTrans" presStyleCnt="0"/>
      <dgm:spPr/>
    </dgm:pt>
    <dgm:pt modelId="{2BEC0A99-B1C6-4C62-B404-79C7293AE82C}" type="pres">
      <dgm:prSet presAssocID="{631D2733-7C98-4E3D-820F-E64CC753600D}" presName="node" presStyleLbl="node1" presStyleIdx="4" presStyleCnt="6">
        <dgm:presLayoutVars>
          <dgm:bulletEnabled val="1"/>
        </dgm:presLayoutVars>
      </dgm:prSet>
      <dgm:spPr/>
    </dgm:pt>
    <dgm:pt modelId="{BDFB69A7-2C81-4235-B860-C1F766A72F7B}" type="pres">
      <dgm:prSet presAssocID="{7A93636B-4F50-41FC-BEDF-BFAD1E9973A3}" presName="sibTrans" presStyleCnt="0"/>
      <dgm:spPr/>
    </dgm:pt>
    <dgm:pt modelId="{ABFBDF17-543D-4599-8D39-5A871EB4D12C}" type="pres">
      <dgm:prSet presAssocID="{1667597A-CEEF-422E-8E40-A80C63867CDE}" presName="node" presStyleLbl="node1" presStyleIdx="5" presStyleCnt="6">
        <dgm:presLayoutVars>
          <dgm:bulletEnabled val="1"/>
        </dgm:presLayoutVars>
      </dgm:prSet>
      <dgm:spPr/>
    </dgm:pt>
  </dgm:ptLst>
  <dgm:cxnLst>
    <dgm:cxn modelId="{EA15B707-4976-49B2-AC72-1F410A78F777}" srcId="{64B33507-6153-4C36-B1F9-687DA742F0CD}" destId="{631D2733-7C98-4E3D-820F-E64CC753600D}" srcOrd="4" destOrd="0" parTransId="{CEA756CD-5C7F-47E9-B6D3-B8CCB27C4068}" sibTransId="{7A93636B-4F50-41FC-BEDF-BFAD1E9973A3}"/>
    <dgm:cxn modelId="{03D15412-7120-4A1B-B8F6-F529179DBAED}" srcId="{64B33507-6153-4C36-B1F9-687DA742F0CD}" destId="{6589B62D-4BF0-4CFF-A8F0-90C7A3420840}" srcOrd="2" destOrd="0" parTransId="{EBB924C1-592C-4A91-B75B-4A9901053A0E}" sibTransId="{714BC068-C73C-45DF-B586-890E8AF32BC9}"/>
    <dgm:cxn modelId="{AB70A913-5F67-4CF9-93DB-0D347FE18D46}" type="presOf" srcId="{64B33507-6153-4C36-B1F9-687DA742F0CD}" destId="{C7CB9E07-D46C-4088-9F88-2358FFB3C468}" srcOrd="0" destOrd="0" presId="urn:microsoft.com/office/officeart/2005/8/layout/default"/>
    <dgm:cxn modelId="{46BC3218-788F-49DF-9ABE-BBA13EE1531C}" type="presOf" srcId="{631D2733-7C98-4E3D-820F-E64CC753600D}" destId="{2BEC0A99-B1C6-4C62-B404-79C7293AE82C}" srcOrd="0" destOrd="0" presId="urn:microsoft.com/office/officeart/2005/8/layout/default"/>
    <dgm:cxn modelId="{FCE06A3A-4BC1-4994-8C8C-AE012F844470}" srcId="{64B33507-6153-4C36-B1F9-687DA742F0CD}" destId="{57E41DB7-B774-4EF8-B3CC-ECB0102DE9BB}" srcOrd="3" destOrd="0" parTransId="{B79BBA02-A3D6-4B72-BBA7-25493F44C0AC}" sibTransId="{2846F1E7-E64D-4F66-951B-D1D3EEDC7A20}"/>
    <dgm:cxn modelId="{EEAAEB3E-0080-48BB-BC44-794BABD8A6E4}" type="presOf" srcId="{4E99C6CD-E386-4022-828E-4C87200A26F8}" destId="{D2D4DAB8-86FB-4B3C-8BB1-02442F101589}" srcOrd="0" destOrd="0" presId="urn:microsoft.com/office/officeart/2005/8/layout/default"/>
    <dgm:cxn modelId="{485B0A41-AC5E-420D-8F15-36F3ED0EF611}" srcId="{64B33507-6153-4C36-B1F9-687DA742F0CD}" destId="{0D123F67-C5D3-4F26-A4B6-A92E22A2E432}" srcOrd="0" destOrd="0" parTransId="{2F4B5A0A-9D07-4363-BF21-D7A768F2CAFD}" sibTransId="{3CCA2538-F278-4AD6-956D-41B1A93559DE}"/>
    <dgm:cxn modelId="{340E934B-6D17-47EE-BD4A-BED620B97B35}" type="presOf" srcId="{0D123F67-C5D3-4F26-A4B6-A92E22A2E432}" destId="{CAF99820-B078-44C6-B511-FB5DC909D93E}" srcOrd="0" destOrd="0" presId="urn:microsoft.com/office/officeart/2005/8/layout/default"/>
    <dgm:cxn modelId="{E08DC97B-CF43-4FB6-9A05-6B740BB27840}" srcId="{64B33507-6153-4C36-B1F9-687DA742F0CD}" destId="{1667597A-CEEF-422E-8E40-A80C63867CDE}" srcOrd="5" destOrd="0" parTransId="{B612C011-4434-4710-9F43-CC57E3ABBCE7}" sibTransId="{4F779B51-B2C1-4F42-B8BE-BBCE38B96964}"/>
    <dgm:cxn modelId="{3C272BA3-E856-4FEC-A318-F24F29A85296}" type="presOf" srcId="{6589B62D-4BF0-4CFF-A8F0-90C7A3420840}" destId="{EBC9375D-8008-4B8A-90E5-8CB040D923F3}" srcOrd="0" destOrd="0" presId="urn:microsoft.com/office/officeart/2005/8/layout/default"/>
    <dgm:cxn modelId="{AF529AA6-FAFC-4DC1-9E1A-870EA020BDA4}" srcId="{64B33507-6153-4C36-B1F9-687DA742F0CD}" destId="{4E99C6CD-E386-4022-828E-4C87200A26F8}" srcOrd="1" destOrd="0" parTransId="{C7162407-E736-45C2-952A-4E5CE16DA9B4}" sibTransId="{CA8C8DBB-0BC8-4111-9AA0-03282A9A9CF4}"/>
    <dgm:cxn modelId="{601688E4-FDA8-4FA6-B52E-477004941BE5}" type="presOf" srcId="{57E41DB7-B774-4EF8-B3CC-ECB0102DE9BB}" destId="{4DF7EB2F-A809-480C-BAC4-7CFD721F0B41}" srcOrd="0" destOrd="0" presId="urn:microsoft.com/office/officeart/2005/8/layout/default"/>
    <dgm:cxn modelId="{69B048F8-FF15-492F-BDA8-BD95C198ED61}" type="presOf" srcId="{1667597A-CEEF-422E-8E40-A80C63867CDE}" destId="{ABFBDF17-543D-4599-8D39-5A871EB4D12C}" srcOrd="0" destOrd="0" presId="urn:microsoft.com/office/officeart/2005/8/layout/default"/>
    <dgm:cxn modelId="{86267608-8566-4B6E-AB21-AD3F474F5CD8}" type="presParOf" srcId="{C7CB9E07-D46C-4088-9F88-2358FFB3C468}" destId="{CAF99820-B078-44C6-B511-FB5DC909D93E}" srcOrd="0" destOrd="0" presId="urn:microsoft.com/office/officeart/2005/8/layout/default"/>
    <dgm:cxn modelId="{AA27191C-0C34-49E0-8F40-6D95C673E7C3}" type="presParOf" srcId="{C7CB9E07-D46C-4088-9F88-2358FFB3C468}" destId="{EEA5675C-8946-4DE4-9455-714297C731B5}" srcOrd="1" destOrd="0" presId="urn:microsoft.com/office/officeart/2005/8/layout/default"/>
    <dgm:cxn modelId="{25EF3BD6-11FD-49AB-AD2F-F5B4C1AEF6D8}" type="presParOf" srcId="{C7CB9E07-D46C-4088-9F88-2358FFB3C468}" destId="{D2D4DAB8-86FB-4B3C-8BB1-02442F101589}" srcOrd="2" destOrd="0" presId="urn:microsoft.com/office/officeart/2005/8/layout/default"/>
    <dgm:cxn modelId="{785295E7-0489-4644-A64B-8FA011D4CDDC}" type="presParOf" srcId="{C7CB9E07-D46C-4088-9F88-2358FFB3C468}" destId="{6499BB6E-B4A9-4BC0-ACF1-F6738155237B}" srcOrd="3" destOrd="0" presId="urn:microsoft.com/office/officeart/2005/8/layout/default"/>
    <dgm:cxn modelId="{30A58AAF-5057-4A97-9EB5-E64112235147}" type="presParOf" srcId="{C7CB9E07-D46C-4088-9F88-2358FFB3C468}" destId="{EBC9375D-8008-4B8A-90E5-8CB040D923F3}" srcOrd="4" destOrd="0" presId="urn:microsoft.com/office/officeart/2005/8/layout/default"/>
    <dgm:cxn modelId="{EA6B15AF-7E50-4938-88A0-E1ADF5C5D927}" type="presParOf" srcId="{C7CB9E07-D46C-4088-9F88-2358FFB3C468}" destId="{C4DA7486-BC02-4D70-BB65-B737768ABA48}" srcOrd="5" destOrd="0" presId="urn:microsoft.com/office/officeart/2005/8/layout/default"/>
    <dgm:cxn modelId="{7711AD62-0C4E-468A-BF8D-EF3298D5965B}" type="presParOf" srcId="{C7CB9E07-D46C-4088-9F88-2358FFB3C468}" destId="{4DF7EB2F-A809-480C-BAC4-7CFD721F0B41}" srcOrd="6" destOrd="0" presId="urn:microsoft.com/office/officeart/2005/8/layout/default"/>
    <dgm:cxn modelId="{729D882E-7D25-4BFF-8606-F145A59BAA1D}" type="presParOf" srcId="{C7CB9E07-D46C-4088-9F88-2358FFB3C468}" destId="{604FCB95-B2FF-44B6-B036-6C97928423BC}" srcOrd="7" destOrd="0" presId="urn:microsoft.com/office/officeart/2005/8/layout/default"/>
    <dgm:cxn modelId="{2492F628-4657-41DA-B7D9-871D4126A490}" type="presParOf" srcId="{C7CB9E07-D46C-4088-9F88-2358FFB3C468}" destId="{2BEC0A99-B1C6-4C62-B404-79C7293AE82C}" srcOrd="8" destOrd="0" presId="urn:microsoft.com/office/officeart/2005/8/layout/default"/>
    <dgm:cxn modelId="{F8562071-505F-496D-A7CD-BAA6F64D48B8}" type="presParOf" srcId="{C7CB9E07-D46C-4088-9F88-2358FFB3C468}" destId="{BDFB69A7-2C81-4235-B860-C1F766A72F7B}" srcOrd="9" destOrd="0" presId="urn:microsoft.com/office/officeart/2005/8/layout/default"/>
    <dgm:cxn modelId="{6D2C608F-295A-4E68-B4F0-F9E7485FE51D}" type="presParOf" srcId="{C7CB9E07-D46C-4088-9F88-2358FFB3C468}" destId="{ABFBDF17-543D-4599-8D39-5A871EB4D12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99820-B078-44C6-B511-FB5DC909D93E}">
      <dsp:nvSpPr>
        <dsp:cNvPr id="0" name=""/>
        <dsp:cNvSpPr/>
      </dsp:nvSpPr>
      <dsp:spPr>
        <a:xfrm>
          <a:off x="0" y="521147"/>
          <a:ext cx="3015677" cy="1809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b="1" kern="1200" dirty="0"/>
            <a:t>Country</a:t>
          </a:r>
          <a:endParaRPr lang="en-MY" sz="3200" kern="1200" dirty="0"/>
        </a:p>
      </dsp:txBody>
      <dsp:txXfrm>
        <a:off x="0" y="521147"/>
        <a:ext cx="3015677" cy="1809406"/>
      </dsp:txXfrm>
    </dsp:sp>
    <dsp:sp modelId="{D2D4DAB8-86FB-4B3C-8BB1-02442F101589}">
      <dsp:nvSpPr>
        <dsp:cNvPr id="0" name=""/>
        <dsp:cNvSpPr/>
      </dsp:nvSpPr>
      <dsp:spPr>
        <a:xfrm>
          <a:off x="3317245" y="521147"/>
          <a:ext cx="3015677" cy="18094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b="1" kern="1200" dirty="0"/>
            <a:t>Population</a:t>
          </a:r>
          <a:endParaRPr lang="en-MY" sz="3200" kern="1200" dirty="0"/>
        </a:p>
      </dsp:txBody>
      <dsp:txXfrm>
        <a:off x="3317245" y="521147"/>
        <a:ext cx="3015677" cy="1809406"/>
      </dsp:txXfrm>
    </dsp:sp>
    <dsp:sp modelId="{EBC9375D-8008-4B8A-90E5-8CB040D923F3}">
      <dsp:nvSpPr>
        <dsp:cNvPr id="0" name=""/>
        <dsp:cNvSpPr/>
      </dsp:nvSpPr>
      <dsp:spPr>
        <a:xfrm>
          <a:off x="6634491" y="521147"/>
          <a:ext cx="3015677" cy="180940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b="1" kern="1200"/>
            <a:t>Area</a:t>
          </a:r>
          <a:endParaRPr lang="en-MY" sz="3200" kern="1200" dirty="0"/>
        </a:p>
      </dsp:txBody>
      <dsp:txXfrm>
        <a:off x="6634491" y="521147"/>
        <a:ext cx="3015677" cy="1809406"/>
      </dsp:txXfrm>
    </dsp:sp>
    <dsp:sp modelId="{4DF7EB2F-A809-480C-BAC4-7CFD721F0B41}">
      <dsp:nvSpPr>
        <dsp:cNvPr id="0" name=""/>
        <dsp:cNvSpPr/>
      </dsp:nvSpPr>
      <dsp:spPr>
        <a:xfrm>
          <a:off x="0" y="2632122"/>
          <a:ext cx="3015677" cy="18094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b="1" kern="1200" dirty="0"/>
            <a:t>Gross domestic product</a:t>
          </a:r>
          <a:endParaRPr lang="en-MY" sz="3200" kern="1200" dirty="0"/>
        </a:p>
      </dsp:txBody>
      <dsp:txXfrm>
        <a:off x="0" y="2632122"/>
        <a:ext cx="3015677" cy="1809406"/>
      </dsp:txXfrm>
    </dsp:sp>
    <dsp:sp modelId="{2BEC0A99-B1C6-4C62-B404-79C7293AE82C}">
      <dsp:nvSpPr>
        <dsp:cNvPr id="0" name=""/>
        <dsp:cNvSpPr/>
      </dsp:nvSpPr>
      <dsp:spPr>
        <a:xfrm>
          <a:off x="3317245" y="2632122"/>
          <a:ext cx="3015677" cy="180940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b="1" kern="1200" dirty="0"/>
            <a:t>Continent</a:t>
          </a:r>
          <a:endParaRPr lang="en-MY" sz="3200" kern="1200" dirty="0"/>
        </a:p>
      </dsp:txBody>
      <dsp:txXfrm>
        <a:off x="3317245" y="2632122"/>
        <a:ext cx="3015677" cy="1809406"/>
      </dsp:txXfrm>
    </dsp:sp>
    <dsp:sp modelId="{ABFBDF17-543D-4599-8D39-5A871EB4D12C}">
      <dsp:nvSpPr>
        <dsp:cNvPr id="0" name=""/>
        <dsp:cNvSpPr/>
      </dsp:nvSpPr>
      <dsp:spPr>
        <a:xfrm>
          <a:off x="6634491" y="2632122"/>
          <a:ext cx="3015677" cy="1809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b="1" kern="1200" dirty="0"/>
            <a:t>Independence </a:t>
          </a:r>
          <a:br>
            <a:rPr lang="en-MY" sz="3200" b="1" kern="1200" dirty="0"/>
          </a:br>
          <a:r>
            <a:rPr lang="en-MY" sz="3200" b="1" kern="1200" dirty="0"/>
            <a:t>day</a:t>
          </a:r>
          <a:endParaRPr lang="en-MY" sz="3200" kern="1200" dirty="0"/>
        </a:p>
      </dsp:txBody>
      <dsp:txXfrm>
        <a:off x="6634491" y="2632122"/>
        <a:ext cx="3015677" cy="1809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21581" cy="491684"/>
          </a:xfrm>
          <a:prstGeom prst="rect">
            <a:avLst/>
          </a:prstGeom>
        </p:spPr>
        <p:txBody>
          <a:bodyPr vert="horz" lIns="90306" tIns="45153" rIns="90306" bIns="4515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6" y="0"/>
            <a:ext cx="2921581" cy="491684"/>
          </a:xfrm>
          <a:prstGeom prst="rect">
            <a:avLst/>
          </a:prstGeom>
        </p:spPr>
        <p:txBody>
          <a:bodyPr vert="horz" lIns="90306" tIns="45153" rIns="90306" bIns="45153" rtlCol="0"/>
          <a:lstStyle>
            <a:lvl1pPr algn="r">
              <a:defRPr sz="1200"/>
            </a:lvl1pPr>
          </a:lstStyle>
          <a:p>
            <a:fld id="{07C45F23-5C6E-432A-B3D3-F93185A174A0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" y="9307961"/>
            <a:ext cx="2921581" cy="491683"/>
          </a:xfrm>
          <a:prstGeom prst="rect">
            <a:avLst/>
          </a:prstGeom>
        </p:spPr>
        <p:txBody>
          <a:bodyPr vert="horz" lIns="90306" tIns="45153" rIns="90306" bIns="4515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6" y="9307961"/>
            <a:ext cx="2921581" cy="491683"/>
          </a:xfrm>
          <a:prstGeom prst="rect">
            <a:avLst/>
          </a:prstGeom>
        </p:spPr>
        <p:txBody>
          <a:bodyPr vert="horz" lIns="90306" tIns="45153" rIns="90306" bIns="45153" rtlCol="0" anchor="b"/>
          <a:lstStyle>
            <a:lvl1pPr algn="r">
              <a:defRPr sz="1200"/>
            </a:lvl1pPr>
          </a:lstStyle>
          <a:p>
            <a:fld id="{C7ECB352-3783-49A7-B22F-54924960B7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21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" y="0"/>
            <a:ext cx="2921581" cy="491684"/>
          </a:xfrm>
          <a:prstGeom prst="rect">
            <a:avLst/>
          </a:prstGeom>
        </p:spPr>
        <p:txBody>
          <a:bodyPr vert="horz" lIns="90306" tIns="45153" rIns="90306" bIns="4515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6" y="0"/>
            <a:ext cx="2921581" cy="491684"/>
          </a:xfrm>
          <a:prstGeom prst="rect">
            <a:avLst/>
          </a:prstGeom>
        </p:spPr>
        <p:txBody>
          <a:bodyPr vert="horz" lIns="90306" tIns="45153" rIns="90306" bIns="45153" rtlCol="0"/>
          <a:lstStyle>
            <a:lvl1pPr algn="r">
              <a:defRPr sz="1200"/>
            </a:lvl1pPr>
          </a:lstStyle>
          <a:p>
            <a:fld id="{02FB31E9-CD29-4BB1-934D-61E58D5D2D6B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213" y="1225550"/>
            <a:ext cx="5881687" cy="3308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06" tIns="45153" rIns="90306" bIns="4515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3" y="4716080"/>
            <a:ext cx="5393690" cy="3858607"/>
          </a:xfrm>
          <a:prstGeom prst="rect">
            <a:avLst/>
          </a:prstGeom>
        </p:spPr>
        <p:txBody>
          <a:bodyPr vert="horz" lIns="90306" tIns="45153" rIns="90306" bIns="4515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" y="9307961"/>
            <a:ext cx="2921581" cy="491683"/>
          </a:xfrm>
          <a:prstGeom prst="rect">
            <a:avLst/>
          </a:prstGeom>
        </p:spPr>
        <p:txBody>
          <a:bodyPr vert="horz" lIns="90306" tIns="45153" rIns="90306" bIns="4515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6" y="9307961"/>
            <a:ext cx="2921581" cy="491683"/>
          </a:xfrm>
          <a:prstGeom prst="rect">
            <a:avLst/>
          </a:prstGeom>
        </p:spPr>
        <p:txBody>
          <a:bodyPr vert="horz" lIns="90306" tIns="45153" rIns="90306" bIns="45153" rtlCol="0" anchor="b"/>
          <a:lstStyle>
            <a:lvl1pPr algn="r">
              <a:defRPr sz="1200"/>
            </a:lvl1pPr>
          </a:lstStyle>
          <a:p>
            <a:fld id="{2E2DBCA3-FF35-4AD7-9C11-69045935B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38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Pandas I/O API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set of top level reader functions accessed like 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pd.read_csv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that generally return a Pandas object.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DBCA3-FF35-4AD7-9C11-69045935B39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related to 20 countries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DBCA3-FF35-4AD7-9C11-69045935B3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gif"/><Relationship Id="rId4" Type="http://schemas.openxmlformats.org/officeDocument/2006/relationships/image" Target="../media/image3.jpe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9.g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emf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6.gif"/><Relationship Id="rId4" Type="http://schemas.openxmlformats.org/officeDocument/2006/relationships/image" Target="../media/image4.jpeg"/><Relationship Id="rId9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16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5" name="Group 2004"/>
          <p:cNvGrpSpPr/>
          <p:nvPr userDrawn="1"/>
        </p:nvGrpSpPr>
        <p:grpSpPr>
          <a:xfrm>
            <a:off x="10617200" y="312346"/>
            <a:ext cx="1533389" cy="2780788"/>
            <a:chOff x="10617200" y="169471"/>
            <a:chExt cx="1533389" cy="2780788"/>
          </a:xfrm>
        </p:grpSpPr>
        <p:pic>
          <p:nvPicPr>
            <p:cNvPr id="2006" name="Picture 200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9" t="287" r="41671" b="13995"/>
            <a:stretch/>
          </p:blipFill>
          <p:spPr>
            <a:xfrm>
              <a:off x="10617200" y="169471"/>
              <a:ext cx="1533389" cy="2780788"/>
            </a:xfrm>
            <a:prstGeom prst="rect">
              <a:avLst/>
            </a:prstGeom>
          </p:spPr>
        </p:pic>
        <p:sp>
          <p:nvSpPr>
            <p:cNvPr id="2007" name="Rectangle 2006"/>
            <p:cNvSpPr/>
            <p:nvPr/>
          </p:nvSpPr>
          <p:spPr>
            <a:xfrm>
              <a:off x="10761425" y="604405"/>
              <a:ext cx="1279599" cy="831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10803633" y="1795051"/>
            <a:ext cx="1205928" cy="347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20.1.2021</a:t>
            </a:r>
            <a:endParaRPr lang="en-MY" sz="2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E2E7C31-F2D0-4EAC-A0B5-221685C8DF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153" y="3250913"/>
            <a:ext cx="1100868" cy="1144800"/>
          </a:xfrm>
          <a:prstGeom prst="rect">
            <a:avLst/>
          </a:prstGeom>
        </p:spPr>
      </p:pic>
      <p:sp>
        <p:nvSpPr>
          <p:cNvPr id="1224" name="Freeform 1223"/>
          <p:cNvSpPr/>
          <p:nvPr userDrawn="1"/>
        </p:nvSpPr>
        <p:spPr>
          <a:xfrm flipH="1">
            <a:off x="9330850" y="6049096"/>
            <a:ext cx="2861151" cy="808905"/>
          </a:xfrm>
          <a:custGeom>
            <a:avLst/>
            <a:gdLst>
              <a:gd name="connsiteX0" fmla="*/ 2118589 w 2861151"/>
              <a:gd name="connsiteY0" fmla="*/ 0 h 808905"/>
              <a:gd name="connsiteX1" fmla="*/ 2118589 w 2861151"/>
              <a:gd name="connsiteY1" fmla="*/ 1 h 808905"/>
              <a:gd name="connsiteX2" fmla="*/ 0 w 2861151"/>
              <a:gd name="connsiteY2" fmla="*/ 1 h 808905"/>
              <a:gd name="connsiteX3" fmla="*/ 0 w 2861151"/>
              <a:gd name="connsiteY3" fmla="*/ 808905 h 808905"/>
              <a:gd name="connsiteX4" fmla="*/ 2861151 w 2861151"/>
              <a:gd name="connsiteY4" fmla="*/ 808905 h 808905"/>
              <a:gd name="connsiteX5" fmla="*/ 2120702 w 2861151"/>
              <a:gd name="connsiteY5" fmla="*/ 2302 h 808905"/>
              <a:gd name="connsiteX6" fmla="*/ 2120702 w 2861151"/>
              <a:gd name="connsiteY6" fmla="*/ 1 h 808905"/>
              <a:gd name="connsiteX7" fmla="*/ 2118590 w 2861151"/>
              <a:gd name="connsiteY7" fmla="*/ 1 h 80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1151" h="808905">
                <a:moveTo>
                  <a:pt x="2118589" y="0"/>
                </a:moveTo>
                <a:lnTo>
                  <a:pt x="2118589" y="1"/>
                </a:lnTo>
                <a:lnTo>
                  <a:pt x="0" y="1"/>
                </a:lnTo>
                <a:lnTo>
                  <a:pt x="0" y="808905"/>
                </a:lnTo>
                <a:lnTo>
                  <a:pt x="2861151" y="808905"/>
                </a:lnTo>
                <a:lnTo>
                  <a:pt x="2120702" y="2302"/>
                </a:lnTo>
                <a:lnTo>
                  <a:pt x="2120702" y="1"/>
                </a:lnTo>
                <a:lnTo>
                  <a:pt x="211859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50" name="Rectangle 1249"/>
          <p:cNvSpPr/>
          <p:nvPr userDrawn="1"/>
        </p:nvSpPr>
        <p:spPr>
          <a:xfrm>
            <a:off x="0" y="6691195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254" name="FBBAA21E-0E5D-4E0A-9BC6-E3E0BD57D1E0" descr="FBBAA21E-0E5D-4E0A-9BC6-E3E0BD57D1E0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4" y="6056656"/>
            <a:ext cx="553841" cy="545061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5" name="F1983CC7-BE19-4DA7-826D-56BD4CDCF4F3" descr="F1983CC7-BE19-4DA7-826D-56BD4CDCF4F3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t="2295" r="3658" b="16553"/>
          <a:stretch/>
        </p:blipFill>
        <p:spPr bwMode="auto">
          <a:xfrm>
            <a:off x="3666251" y="6085401"/>
            <a:ext cx="553841" cy="54987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7" name="Picture 125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12" y="6067748"/>
            <a:ext cx="618517" cy="551432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993" name="Group 1992"/>
          <p:cNvGrpSpPr/>
          <p:nvPr userDrawn="1"/>
        </p:nvGrpSpPr>
        <p:grpSpPr>
          <a:xfrm>
            <a:off x="4308902" y="6142551"/>
            <a:ext cx="2607674" cy="424535"/>
            <a:chOff x="4477055" y="4497018"/>
            <a:chExt cx="2607674" cy="424535"/>
          </a:xfrm>
        </p:grpSpPr>
        <p:pic>
          <p:nvPicPr>
            <p:cNvPr id="1994" name="Picture 1993">
              <a:extLst>
                <a:ext uri="{FF2B5EF4-FFF2-40B4-BE49-F238E27FC236}">
                  <a16:creationId xmlns:a16="http://schemas.microsoft.com/office/drawing/2014/main" id="{FD3C645F-5E84-40C7-B874-CF880A6B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7055" y="4554988"/>
              <a:ext cx="312486" cy="309690"/>
            </a:xfrm>
            <a:prstGeom prst="rect">
              <a:avLst/>
            </a:prstGeom>
          </p:spPr>
        </p:pic>
        <p:sp>
          <p:nvSpPr>
            <p:cNvPr id="1995" name="Title 28">
              <a:extLst>
                <a:ext uri="{FF2B5EF4-FFF2-40B4-BE49-F238E27FC236}">
                  <a16:creationId xmlns:a16="http://schemas.microsoft.com/office/drawing/2014/main" id="{878E863B-B24D-417F-AB82-749A52464375}"/>
                </a:ext>
              </a:extLst>
            </p:cNvPr>
            <p:cNvSpPr txBox="1">
              <a:spLocks/>
            </p:cNvSpPr>
            <p:nvPr/>
          </p:nvSpPr>
          <p:spPr>
            <a:xfrm>
              <a:off x="4789541" y="4497018"/>
              <a:ext cx="2295188" cy="424535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baseline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sz="1400" dirty="0">
                  <a:solidFill>
                    <a:srgbClr val="2E3192"/>
                  </a:solidFill>
                  <a:latin typeface="Century Gothic" panose="020B0502020202020204" pitchFamily="34" charset="0"/>
                </a:rPr>
                <a:t>www.dosm.gov.my</a:t>
              </a:r>
              <a:endParaRPr lang="en-MY" sz="1400" dirty="0">
                <a:solidFill>
                  <a:srgbClr val="2E319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96" name="Group 1995"/>
          <p:cNvGrpSpPr/>
          <p:nvPr userDrawn="1"/>
        </p:nvGrpSpPr>
        <p:grpSpPr>
          <a:xfrm>
            <a:off x="7159327" y="6197121"/>
            <a:ext cx="2697030" cy="320837"/>
            <a:chOff x="4466053" y="5152330"/>
            <a:chExt cx="2697030" cy="320837"/>
          </a:xfrm>
        </p:grpSpPr>
        <p:pic>
          <p:nvPicPr>
            <p:cNvPr id="1997" name="Picture 1996">
              <a:extLst>
                <a:ext uri="{FF2B5EF4-FFF2-40B4-BE49-F238E27FC236}">
                  <a16:creationId xmlns:a16="http://schemas.microsoft.com/office/drawing/2014/main" id="{FD3C645F-5E84-40C7-B874-CF880A6B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6053" y="5163477"/>
              <a:ext cx="312486" cy="309690"/>
            </a:xfrm>
            <a:prstGeom prst="rect">
              <a:avLst/>
            </a:prstGeom>
          </p:spPr>
        </p:pic>
        <p:sp>
          <p:nvSpPr>
            <p:cNvPr id="1998" name="Title 28">
              <a:extLst>
                <a:ext uri="{FF2B5EF4-FFF2-40B4-BE49-F238E27FC236}">
                  <a16:creationId xmlns:a16="http://schemas.microsoft.com/office/drawing/2014/main" id="{F951A9CD-9D53-4670-BAB8-C30BF54AC1A6}"/>
                </a:ext>
              </a:extLst>
            </p:cNvPr>
            <p:cNvSpPr txBox="1">
              <a:spLocks/>
            </p:cNvSpPr>
            <p:nvPr/>
          </p:nvSpPr>
          <p:spPr>
            <a:xfrm>
              <a:off x="4798766" y="5152330"/>
              <a:ext cx="2364317" cy="318179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 baseline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l"/>
              <a:r>
                <a:rPr lang="en-US" sz="1400" dirty="0">
                  <a:solidFill>
                    <a:srgbClr val="F37523"/>
                  </a:solidFill>
                  <a:latin typeface="Century Gothic" panose="020B0502020202020204" pitchFamily="34" charset="0"/>
                </a:rPr>
                <a:t>www.mycensus.gov.my</a:t>
              </a:r>
              <a:endParaRPr lang="en-MY" sz="1400" dirty="0">
                <a:solidFill>
                  <a:srgbClr val="F37523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999" name="Picture 1998">
            <a:extLst>
              <a:ext uri="{FF2B5EF4-FFF2-40B4-BE49-F238E27FC236}">
                <a16:creationId xmlns:a16="http://schemas.microsoft.com/office/drawing/2014/main" id="{A5EACCC1-FCDC-483F-9AF5-A7377AB14A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65930" t="1108" r="-1" b="8520"/>
          <a:stretch/>
        </p:blipFill>
        <p:spPr>
          <a:xfrm>
            <a:off x="764093" y="6211444"/>
            <a:ext cx="1230516" cy="295829"/>
          </a:xfrm>
          <a:prstGeom prst="rect">
            <a:avLst/>
          </a:prstGeom>
        </p:spPr>
      </p:pic>
      <p:pic>
        <p:nvPicPr>
          <p:cNvPr id="2000" name="Picture 199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841178" y="4755030"/>
            <a:ext cx="1025843" cy="1024250"/>
          </a:xfrm>
          <a:prstGeom prst="rect">
            <a:avLst/>
          </a:prstGeom>
        </p:spPr>
      </p:pic>
      <p:sp>
        <p:nvSpPr>
          <p:cNvPr id="2001" name="Title 28"/>
          <p:cNvSpPr txBox="1">
            <a:spLocks/>
          </p:cNvSpPr>
          <p:nvPr userDrawn="1"/>
        </p:nvSpPr>
        <p:spPr>
          <a:xfrm>
            <a:off x="10963780" y="4435900"/>
            <a:ext cx="780640" cy="26320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OKT</a:t>
            </a:r>
            <a:endParaRPr lang="en-MY" sz="1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2" name="Title 28"/>
          <p:cNvSpPr txBox="1">
            <a:spLocks/>
          </p:cNvSpPr>
          <p:nvPr userDrawn="1"/>
        </p:nvSpPr>
        <p:spPr>
          <a:xfrm>
            <a:off x="10803633" y="5828661"/>
            <a:ext cx="1134364" cy="26320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2016 - 2030</a:t>
            </a:r>
            <a:endParaRPr lang="en-MY" sz="1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3" name="Title 28"/>
          <p:cNvSpPr txBox="1">
            <a:spLocks/>
          </p:cNvSpPr>
          <p:nvPr userDrawn="1"/>
        </p:nvSpPr>
        <p:spPr>
          <a:xfrm>
            <a:off x="1974747" y="6094653"/>
            <a:ext cx="1575207" cy="2943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sz="1200" dirty="0" err="1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Stats</a:t>
            </a:r>
            <a:r>
              <a:rPr lang="en-US" sz="1200" dirty="0" err="1">
                <a:solidFill>
                  <a:srgbClr val="2E319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Malaysia</a:t>
            </a:r>
            <a:endParaRPr lang="en-MY" sz="1200" dirty="0">
              <a:solidFill>
                <a:srgbClr val="2E319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4" name="Title 28"/>
          <p:cNvSpPr txBox="1">
            <a:spLocks/>
          </p:cNvSpPr>
          <p:nvPr userDrawn="1"/>
        </p:nvSpPr>
        <p:spPr>
          <a:xfrm>
            <a:off x="1963188" y="6297495"/>
            <a:ext cx="1674369" cy="2943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rgbClr val="F37523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@MyCensus2020</a:t>
            </a:r>
            <a:endParaRPr lang="en-MY" sz="1200" dirty="0">
              <a:solidFill>
                <a:srgbClr val="F37523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08" name="Picture 200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333" y="803429"/>
            <a:ext cx="1275710" cy="696657"/>
          </a:xfrm>
          <a:prstGeom prst="rect">
            <a:avLst/>
          </a:prstGeom>
        </p:spPr>
      </p:pic>
      <p:sp>
        <p:nvSpPr>
          <p:cNvPr id="2009" name="Title 28"/>
          <p:cNvSpPr>
            <a:spLocks noGrp="1"/>
          </p:cNvSpPr>
          <p:nvPr>
            <p:ph type="title" hasCustomPrompt="1"/>
          </p:nvPr>
        </p:nvSpPr>
        <p:spPr>
          <a:xfrm>
            <a:off x="1990496" y="2766219"/>
            <a:ext cx="67437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TAJUK SLAID</a:t>
            </a:r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5DF6F-8631-477B-A46C-C252A7D37126}"/>
              </a:ext>
            </a:extLst>
          </p:cNvPr>
          <p:cNvSpPr txBox="1"/>
          <p:nvPr userDrawn="1"/>
        </p:nvSpPr>
        <p:spPr>
          <a:xfrm>
            <a:off x="10533258" y="309680"/>
            <a:ext cx="173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spc="300" dirty="0">
                <a:solidFill>
                  <a:srgbClr val="28358D"/>
                </a:solidFill>
                <a:latin typeface="Impact" panose="020B0806030902050204" pitchFamily="34" charset="0"/>
              </a:rPr>
              <a:t>BANCI</a:t>
            </a:r>
          </a:p>
          <a:p>
            <a:pPr algn="ctr"/>
            <a:r>
              <a:rPr lang="en-US" sz="1200" b="0" spc="300" dirty="0">
                <a:solidFill>
                  <a:srgbClr val="F37523"/>
                </a:solidFill>
                <a:latin typeface="Impact" panose="020B0806030902050204" pitchFamily="34" charset="0"/>
              </a:rPr>
              <a:t> MALAYSIA</a:t>
            </a:r>
            <a:endParaRPr lang="en-MY" sz="1200" b="0" spc="300" dirty="0">
              <a:solidFill>
                <a:srgbClr val="F37523"/>
              </a:solidFill>
              <a:latin typeface="Impact" panose="020B0806030902050204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 rot="10800000" flipV="1">
            <a:off x="-27798" y="1193321"/>
            <a:ext cx="2466198" cy="45719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Rectangle 34"/>
          <p:cNvSpPr/>
          <p:nvPr userDrawn="1"/>
        </p:nvSpPr>
        <p:spPr>
          <a:xfrm flipH="1" flipV="1">
            <a:off x="2438400" y="-1009"/>
            <a:ext cx="9753600" cy="24563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Rectangle 35"/>
          <p:cNvSpPr/>
          <p:nvPr userDrawn="1"/>
        </p:nvSpPr>
        <p:spPr>
          <a:xfrm flipV="1">
            <a:off x="2555081" y="273200"/>
            <a:ext cx="9649300" cy="45719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7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77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Isosceles Triangle 2"/>
          <p:cNvSpPr/>
          <p:nvPr userDrawn="1"/>
        </p:nvSpPr>
        <p:spPr>
          <a:xfrm>
            <a:off x="2302669" y="5107"/>
            <a:ext cx="276252" cy="3636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7" y="36490"/>
            <a:ext cx="1429264" cy="11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3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0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40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757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592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46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8894536" y="1824139"/>
            <a:ext cx="3297464" cy="3235839"/>
            <a:chOff x="0" y="1824139"/>
            <a:chExt cx="3297464" cy="3235839"/>
          </a:xfrm>
        </p:grpSpPr>
        <p:sp>
          <p:nvSpPr>
            <p:cNvPr id="3" name="Freeform 2"/>
            <p:cNvSpPr/>
            <p:nvPr/>
          </p:nvSpPr>
          <p:spPr>
            <a:xfrm flipV="1">
              <a:off x="0" y="3775778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" name="Freeform 3"/>
            <p:cNvSpPr/>
            <p:nvPr/>
          </p:nvSpPr>
          <p:spPr>
            <a:xfrm>
              <a:off x="0" y="1824139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0" y="1824139"/>
            <a:ext cx="3297464" cy="3235839"/>
            <a:chOff x="0" y="1824139"/>
            <a:chExt cx="3297464" cy="3235839"/>
          </a:xfrm>
        </p:grpSpPr>
        <p:sp>
          <p:nvSpPr>
            <p:cNvPr id="6" name="Freeform 5"/>
            <p:cNvSpPr/>
            <p:nvPr/>
          </p:nvSpPr>
          <p:spPr>
            <a:xfrm flipV="1">
              <a:off x="0" y="3775778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Freeform 6"/>
            <p:cNvSpPr/>
            <p:nvPr/>
          </p:nvSpPr>
          <p:spPr>
            <a:xfrm>
              <a:off x="0" y="1824139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0" y="2466239"/>
            <a:ext cx="12192000" cy="195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 userDrawn="1"/>
        </p:nvSpPr>
        <p:spPr>
          <a:xfrm>
            <a:off x="0" y="2299434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/>
          <p:cNvSpPr/>
          <p:nvPr userDrawn="1"/>
        </p:nvSpPr>
        <p:spPr>
          <a:xfrm>
            <a:off x="0" y="4417878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3" name="Group 12"/>
          <p:cNvGrpSpPr/>
          <p:nvPr userDrawn="1"/>
        </p:nvGrpSpPr>
        <p:grpSpPr>
          <a:xfrm flipH="1">
            <a:off x="6285659" y="5602310"/>
            <a:ext cx="5906340" cy="1442820"/>
            <a:chOff x="-18125257" y="-13551428"/>
            <a:chExt cx="48042514" cy="13369926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16664807" y="-9504890"/>
              <a:ext cx="301625" cy="933450"/>
            </a:xfrm>
            <a:custGeom>
              <a:avLst/>
              <a:gdLst>
                <a:gd name="T0" fmla="*/ 24 w 71"/>
                <a:gd name="T1" fmla="*/ 0 h 220"/>
                <a:gd name="T2" fmla="*/ 60 w 71"/>
                <a:gd name="T3" fmla="*/ 126 h 220"/>
                <a:gd name="T4" fmla="*/ 33 w 71"/>
                <a:gd name="T5" fmla="*/ 126 h 220"/>
                <a:gd name="T6" fmla="*/ 50 w 71"/>
                <a:gd name="T7" fmla="*/ 220 h 220"/>
                <a:gd name="T8" fmla="*/ 14 w 71"/>
                <a:gd name="T9" fmla="*/ 220 h 220"/>
                <a:gd name="T10" fmla="*/ 24 w 71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220">
                  <a:moveTo>
                    <a:pt x="24" y="0"/>
                  </a:moveTo>
                  <a:cubicBezTo>
                    <a:pt x="56" y="35"/>
                    <a:pt x="51" y="89"/>
                    <a:pt x="60" y="126"/>
                  </a:cubicBezTo>
                  <a:cubicBezTo>
                    <a:pt x="51" y="126"/>
                    <a:pt x="42" y="126"/>
                    <a:pt x="33" y="126"/>
                  </a:cubicBezTo>
                  <a:cubicBezTo>
                    <a:pt x="71" y="153"/>
                    <a:pt x="47" y="180"/>
                    <a:pt x="50" y="220"/>
                  </a:cubicBezTo>
                  <a:cubicBezTo>
                    <a:pt x="38" y="220"/>
                    <a:pt x="26" y="220"/>
                    <a:pt x="14" y="220"/>
                  </a:cubicBezTo>
                  <a:cubicBezTo>
                    <a:pt x="31" y="161"/>
                    <a:pt x="0" y="89"/>
                    <a:pt x="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9733444" y="-9119127"/>
              <a:ext cx="203200" cy="1073150"/>
            </a:xfrm>
            <a:custGeom>
              <a:avLst/>
              <a:gdLst>
                <a:gd name="T0" fmla="*/ 19 w 48"/>
                <a:gd name="T1" fmla="*/ 0 h 253"/>
                <a:gd name="T2" fmla="*/ 46 w 48"/>
                <a:gd name="T3" fmla="*/ 0 h 253"/>
                <a:gd name="T4" fmla="*/ 45 w 48"/>
                <a:gd name="T5" fmla="*/ 252 h 253"/>
                <a:gd name="T6" fmla="*/ 9 w 48"/>
                <a:gd name="T7" fmla="*/ 244 h 253"/>
                <a:gd name="T8" fmla="*/ 0 w 48"/>
                <a:gd name="T9" fmla="*/ 204 h 253"/>
                <a:gd name="T10" fmla="*/ 27 w 48"/>
                <a:gd name="T11" fmla="*/ 189 h 253"/>
                <a:gd name="T12" fmla="*/ 19 w 48"/>
                <a:gd name="T1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53">
                  <a:moveTo>
                    <a:pt x="19" y="0"/>
                  </a:moveTo>
                  <a:cubicBezTo>
                    <a:pt x="28" y="0"/>
                    <a:pt x="37" y="0"/>
                    <a:pt x="46" y="0"/>
                  </a:cubicBezTo>
                  <a:cubicBezTo>
                    <a:pt x="48" y="105"/>
                    <a:pt x="37" y="201"/>
                    <a:pt x="45" y="252"/>
                  </a:cubicBezTo>
                  <a:cubicBezTo>
                    <a:pt x="29" y="253"/>
                    <a:pt x="26" y="242"/>
                    <a:pt x="9" y="244"/>
                  </a:cubicBezTo>
                  <a:cubicBezTo>
                    <a:pt x="11" y="221"/>
                    <a:pt x="46" y="208"/>
                    <a:pt x="0" y="204"/>
                  </a:cubicBezTo>
                  <a:cubicBezTo>
                    <a:pt x="4" y="195"/>
                    <a:pt x="12" y="188"/>
                    <a:pt x="27" y="189"/>
                  </a:cubicBezTo>
                  <a:cubicBezTo>
                    <a:pt x="4" y="131"/>
                    <a:pt x="17" y="85"/>
                    <a:pt x="1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975457" y="-8334902"/>
              <a:ext cx="406400" cy="890588"/>
            </a:xfrm>
            <a:custGeom>
              <a:avLst/>
              <a:gdLst>
                <a:gd name="T0" fmla="*/ 48 w 96"/>
                <a:gd name="T1" fmla="*/ 2 h 210"/>
                <a:gd name="T2" fmla="*/ 75 w 96"/>
                <a:gd name="T3" fmla="*/ 10 h 210"/>
                <a:gd name="T4" fmla="*/ 56 w 96"/>
                <a:gd name="T5" fmla="*/ 120 h 210"/>
                <a:gd name="T6" fmla="*/ 29 w 96"/>
                <a:gd name="T7" fmla="*/ 206 h 210"/>
                <a:gd name="T8" fmla="*/ 48 w 96"/>
                <a:gd name="T9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10">
                  <a:moveTo>
                    <a:pt x="48" y="2"/>
                  </a:moveTo>
                  <a:cubicBezTo>
                    <a:pt x="62" y="0"/>
                    <a:pt x="63" y="9"/>
                    <a:pt x="75" y="10"/>
                  </a:cubicBezTo>
                  <a:cubicBezTo>
                    <a:pt x="96" y="43"/>
                    <a:pt x="79" y="101"/>
                    <a:pt x="56" y="120"/>
                  </a:cubicBezTo>
                  <a:cubicBezTo>
                    <a:pt x="49" y="150"/>
                    <a:pt x="75" y="210"/>
                    <a:pt x="29" y="206"/>
                  </a:cubicBezTo>
                  <a:cubicBezTo>
                    <a:pt x="44" y="140"/>
                    <a:pt x="0" y="48"/>
                    <a:pt x="48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11264132" y="-7957077"/>
              <a:ext cx="698500" cy="1244600"/>
            </a:xfrm>
            <a:custGeom>
              <a:avLst/>
              <a:gdLst>
                <a:gd name="T0" fmla="*/ 154 w 165"/>
                <a:gd name="T1" fmla="*/ 13 h 294"/>
                <a:gd name="T2" fmla="*/ 135 w 165"/>
                <a:gd name="T3" fmla="*/ 170 h 294"/>
                <a:gd name="T4" fmla="*/ 98 w 165"/>
                <a:gd name="T5" fmla="*/ 280 h 294"/>
                <a:gd name="T6" fmla="*/ 35 w 165"/>
                <a:gd name="T7" fmla="*/ 287 h 294"/>
                <a:gd name="T8" fmla="*/ 0 w 165"/>
                <a:gd name="T9" fmla="*/ 169 h 294"/>
                <a:gd name="T10" fmla="*/ 1 w 165"/>
                <a:gd name="T11" fmla="*/ 12 h 294"/>
                <a:gd name="T12" fmla="*/ 154 w 165"/>
                <a:gd name="T13" fmla="*/ 1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94">
                  <a:moveTo>
                    <a:pt x="154" y="13"/>
                  </a:moveTo>
                  <a:cubicBezTo>
                    <a:pt x="165" y="80"/>
                    <a:pt x="124" y="103"/>
                    <a:pt x="135" y="170"/>
                  </a:cubicBezTo>
                  <a:cubicBezTo>
                    <a:pt x="100" y="186"/>
                    <a:pt x="92" y="226"/>
                    <a:pt x="98" y="280"/>
                  </a:cubicBezTo>
                  <a:cubicBezTo>
                    <a:pt x="70" y="276"/>
                    <a:pt x="66" y="294"/>
                    <a:pt x="35" y="287"/>
                  </a:cubicBezTo>
                  <a:cubicBezTo>
                    <a:pt x="17" y="266"/>
                    <a:pt x="68" y="167"/>
                    <a:pt x="0" y="169"/>
                  </a:cubicBezTo>
                  <a:cubicBezTo>
                    <a:pt x="0" y="117"/>
                    <a:pt x="1" y="64"/>
                    <a:pt x="1" y="12"/>
                  </a:cubicBezTo>
                  <a:cubicBezTo>
                    <a:pt x="34" y="0"/>
                    <a:pt x="121" y="0"/>
                    <a:pt x="154" y="1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17185507" y="-7804677"/>
              <a:ext cx="334963" cy="2232025"/>
            </a:xfrm>
            <a:custGeom>
              <a:avLst/>
              <a:gdLst>
                <a:gd name="T0" fmla="*/ 58 w 79"/>
                <a:gd name="T1" fmla="*/ 527 h 527"/>
                <a:gd name="T2" fmla="*/ 22 w 79"/>
                <a:gd name="T3" fmla="*/ 527 h 527"/>
                <a:gd name="T4" fmla="*/ 13 w 79"/>
                <a:gd name="T5" fmla="*/ 487 h 527"/>
                <a:gd name="T6" fmla="*/ 40 w 79"/>
                <a:gd name="T7" fmla="*/ 472 h 527"/>
                <a:gd name="T8" fmla="*/ 41 w 79"/>
                <a:gd name="T9" fmla="*/ 393 h 527"/>
                <a:gd name="T10" fmla="*/ 42 w 79"/>
                <a:gd name="T11" fmla="*/ 158 h 527"/>
                <a:gd name="T12" fmla="*/ 15 w 79"/>
                <a:gd name="T13" fmla="*/ 87 h 527"/>
                <a:gd name="T14" fmla="*/ 43 w 79"/>
                <a:gd name="T15" fmla="*/ 64 h 527"/>
                <a:gd name="T16" fmla="*/ 16 w 79"/>
                <a:gd name="T17" fmla="*/ 8 h 527"/>
                <a:gd name="T18" fmla="*/ 52 w 79"/>
                <a:gd name="T19" fmla="*/ 1 h 527"/>
                <a:gd name="T20" fmla="*/ 58 w 79"/>
                <a:gd name="T2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527">
                  <a:moveTo>
                    <a:pt x="58" y="527"/>
                  </a:moveTo>
                  <a:cubicBezTo>
                    <a:pt x="46" y="527"/>
                    <a:pt x="34" y="527"/>
                    <a:pt x="22" y="527"/>
                  </a:cubicBezTo>
                  <a:cubicBezTo>
                    <a:pt x="25" y="508"/>
                    <a:pt x="41" y="493"/>
                    <a:pt x="13" y="487"/>
                  </a:cubicBezTo>
                  <a:cubicBezTo>
                    <a:pt x="17" y="478"/>
                    <a:pt x="25" y="471"/>
                    <a:pt x="40" y="472"/>
                  </a:cubicBezTo>
                  <a:cubicBezTo>
                    <a:pt x="28" y="434"/>
                    <a:pt x="17" y="421"/>
                    <a:pt x="41" y="393"/>
                  </a:cubicBezTo>
                  <a:cubicBezTo>
                    <a:pt x="23" y="325"/>
                    <a:pt x="32" y="220"/>
                    <a:pt x="42" y="158"/>
                  </a:cubicBezTo>
                  <a:cubicBezTo>
                    <a:pt x="10" y="127"/>
                    <a:pt x="59" y="112"/>
                    <a:pt x="15" y="87"/>
                  </a:cubicBezTo>
                  <a:cubicBezTo>
                    <a:pt x="21" y="76"/>
                    <a:pt x="30" y="68"/>
                    <a:pt x="43" y="64"/>
                  </a:cubicBezTo>
                  <a:cubicBezTo>
                    <a:pt x="0" y="43"/>
                    <a:pt x="44" y="36"/>
                    <a:pt x="16" y="8"/>
                  </a:cubicBezTo>
                  <a:cubicBezTo>
                    <a:pt x="24" y="2"/>
                    <a:pt x="36" y="0"/>
                    <a:pt x="52" y="1"/>
                  </a:cubicBezTo>
                  <a:cubicBezTo>
                    <a:pt x="79" y="149"/>
                    <a:pt x="56" y="366"/>
                    <a:pt x="58" y="5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2035657" y="-7817377"/>
              <a:ext cx="282575" cy="182563"/>
            </a:xfrm>
            <a:custGeom>
              <a:avLst/>
              <a:gdLst>
                <a:gd name="T0" fmla="*/ 8 w 67"/>
                <a:gd name="T1" fmla="*/ 4 h 43"/>
                <a:gd name="T2" fmla="*/ 62 w 67"/>
                <a:gd name="T3" fmla="*/ 28 h 43"/>
                <a:gd name="T4" fmla="*/ 8 w 67"/>
                <a:gd name="T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43">
                  <a:moveTo>
                    <a:pt x="8" y="4"/>
                  </a:moveTo>
                  <a:cubicBezTo>
                    <a:pt x="35" y="4"/>
                    <a:pt x="67" y="0"/>
                    <a:pt x="62" y="28"/>
                  </a:cubicBezTo>
                  <a:cubicBezTo>
                    <a:pt x="37" y="36"/>
                    <a:pt x="0" y="43"/>
                    <a:pt x="8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9433407" y="-7784040"/>
              <a:ext cx="385763" cy="3259138"/>
            </a:xfrm>
            <a:custGeom>
              <a:avLst/>
              <a:gdLst>
                <a:gd name="T0" fmla="*/ 61 w 91"/>
                <a:gd name="T1" fmla="*/ 7 h 769"/>
                <a:gd name="T2" fmla="*/ 48 w 91"/>
                <a:gd name="T3" fmla="*/ 769 h 769"/>
                <a:gd name="T4" fmla="*/ 16 w 91"/>
                <a:gd name="T5" fmla="*/ 15 h 769"/>
                <a:gd name="T6" fmla="*/ 61 w 91"/>
                <a:gd name="T7" fmla="*/ 7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769">
                  <a:moveTo>
                    <a:pt x="61" y="7"/>
                  </a:moveTo>
                  <a:cubicBezTo>
                    <a:pt x="46" y="265"/>
                    <a:pt x="91" y="502"/>
                    <a:pt x="48" y="769"/>
                  </a:cubicBezTo>
                  <a:cubicBezTo>
                    <a:pt x="0" y="524"/>
                    <a:pt x="61" y="331"/>
                    <a:pt x="16" y="15"/>
                  </a:cubicBezTo>
                  <a:cubicBezTo>
                    <a:pt x="38" y="18"/>
                    <a:pt x="36" y="0"/>
                    <a:pt x="61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9750907" y="-7695140"/>
              <a:ext cx="342900" cy="3236913"/>
            </a:xfrm>
            <a:custGeom>
              <a:avLst/>
              <a:gdLst>
                <a:gd name="T0" fmla="*/ 31 w 81"/>
                <a:gd name="T1" fmla="*/ 2 h 764"/>
                <a:gd name="T2" fmla="*/ 58 w 81"/>
                <a:gd name="T3" fmla="*/ 10 h 764"/>
                <a:gd name="T4" fmla="*/ 45 w 81"/>
                <a:gd name="T5" fmla="*/ 662 h 764"/>
                <a:gd name="T6" fmla="*/ 18 w 81"/>
                <a:gd name="T7" fmla="*/ 764 h 764"/>
                <a:gd name="T8" fmla="*/ 18 w 81"/>
                <a:gd name="T9" fmla="*/ 724 h 764"/>
                <a:gd name="T10" fmla="*/ 31 w 81"/>
                <a:gd name="T11" fmla="*/ 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764">
                  <a:moveTo>
                    <a:pt x="31" y="2"/>
                  </a:moveTo>
                  <a:cubicBezTo>
                    <a:pt x="46" y="0"/>
                    <a:pt x="47" y="10"/>
                    <a:pt x="58" y="10"/>
                  </a:cubicBezTo>
                  <a:cubicBezTo>
                    <a:pt x="28" y="229"/>
                    <a:pt x="75" y="426"/>
                    <a:pt x="45" y="662"/>
                  </a:cubicBezTo>
                  <a:cubicBezTo>
                    <a:pt x="47" y="688"/>
                    <a:pt x="81" y="763"/>
                    <a:pt x="18" y="764"/>
                  </a:cubicBezTo>
                  <a:cubicBezTo>
                    <a:pt x="20" y="737"/>
                    <a:pt x="47" y="740"/>
                    <a:pt x="18" y="724"/>
                  </a:cubicBezTo>
                  <a:cubicBezTo>
                    <a:pt x="49" y="507"/>
                    <a:pt x="0" y="240"/>
                    <a:pt x="31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0022369" y="-7699902"/>
              <a:ext cx="325438" cy="1624013"/>
            </a:xfrm>
            <a:custGeom>
              <a:avLst/>
              <a:gdLst>
                <a:gd name="T0" fmla="*/ 66 w 77"/>
                <a:gd name="T1" fmla="*/ 4 h 383"/>
                <a:gd name="T2" fmla="*/ 64 w 77"/>
                <a:gd name="T3" fmla="*/ 365 h 383"/>
                <a:gd name="T4" fmla="*/ 19 w 77"/>
                <a:gd name="T5" fmla="*/ 365 h 383"/>
                <a:gd name="T6" fmla="*/ 47 w 77"/>
                <a:gd name="T7" fmla="*/ 302 h 383"/>
                <a:gd name="T8" fmla="*/ 20 w 77"/>
                <a:gd name="T9" fmla="*/ 208 h 383"/>
                <a:gd name="T10" fmla="*/ 47 w 77"/>
                <a:gd name="T11" fmla="*/ 184 h 383"/>
                <a:gd name="T12" fmla="*/ 21 w 77"/>
                <a:gd name="T13" fmla="*/ 137 h 383"/>
                <a:gd name="T14" fmla="*/ 48 w 77"/>
                <a:gd name="T15" fmla="*/ 121 h 383"/>
                <a:gd name="T16" fmla="*/ 21 w 77"/>
                <a:gd name="T17" fmla="*/ 98 h 383"/>
                <a:gd name="T18" fmla="*/ 48 w 77"/>
                <a:gd name="T19" fmla="*/ 82 h 383"/>
                <a:gd name="T20" fmla="*/ 12 w 77"/>
                <a:gd name="T21" fmla="*/ 66 h 383"/>
                <a:gd name="T22" fmla="*/ 48 w 77"/>
                <a:gd name="T23" fmla="*/ 51 h 383"/>
                <a:gd name="T24" fmla="*/ 21 w 77"/>
                <a:gd name="T25" fmla="*/ 11 h 383"/>
                <a:gd name="T26" fmla="*/ 66 w 77"/>
                <a:gd name="T27" fmla="*/ 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383">
                  <a:moveTo>
                    <a:pt x="66" y="4"/>
                  </a:moveTo>
                  <a:cubicBezTo>
                    <a:pt x="77" y="108"/>
                    <a:pt x="73" y="242"/>
                    <a:pt x="64" y="365"/>
                  </a:cubicBezTo>
                  <a:cubicBezTo>
                    <a:pt x="59" y="369"/>
                    <a:pt x="21" y="383"/>
                    <a:pt x="19" y="365"/>
                  </a:cubicBezTo>
                  <a:cubicBezTo>
                    <a:pt x="69" y="346"/>
                    <a:pt x="9" y="316"/>
                    <a:pt x="47" y="302"/>
                  </a:cubicBezTo>
                  <a:cubicBezTo>
                    <a:pt x="4" y="267"/>
                    <a:pt x="70" y="219"/>
                    <a:pt x="20" y="208"/>
                  </a:cubicBezTo>
                  <a:cubicBezTo>
                    <a:pt x="19" y="190"/>
                    <a:pt x="28" y="183"/>
                    <a:pt x="47" y="184"/>
                  </a:cubicBezTo>
                  <a:cubicBezTo>
                    <a:pt x="0" y="170"/>
                    <a:pt x="56" y="150"/>
                    <a:pt x="21" y="137"/>
                  </a:cubicBezTo>
                  <a:cubicBezTo>
                    <a:pt x="25" y="127"/>
                    <a:pt x="32" y="121"/>
                    <a:pt x="48" y="121"/>
                  </a:cubicBezTo>
                  <a:cubicBezTo>
                    <a:pt x="54" y="100"/>
                    <a:pt x="29" y="106"/>
                    <a:pt x="21" y="98"/>
                  </a:cubicBezTo>
                  <a:cubicBezTo>
                    <a:pt x="25" y="88"/>
                    <a:pt x="32" y="82"/>
                    <a:pt x="48" y="82"/>
                  </a:cubicBezTo>
                  <a:cubicBezTo>
                    <a:pt x="47" y="68"/>
                    <a:pt x="17" y="77"/>
                    <a:pt x="12" y="66"/>
                  </a:cubicBezTo>
                  <a:cubicBezTo>
                    <a:pt x="14" y="52"/>
                    <a:pt x="28" y="48"/>
                    <a:pt x="48" y="51"/>
                  </a:cubicBezTo>
                  <a:cubicBezTo>
                    <a:pt x="58" y="21"/>
                    <a:pt x="14" y="38"/>
                    <a:pt x="21" y="11"/>
                  </a:cubicBezTo>
                  <a:cubicBezTo>
                    <a:pt x="47" y="18"/>
                    <a:pt x="45" y="0"/>
                    <a:pt x="66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10959332" y="-7682440"/>
              <a:ext cx="220663" cy="127000"/>
            </a:xfrm>
            <a:custGeom>
              <a:avLst/>
              <a:gdLst>
                <a:gd name="T0" fmla="*/ 46 w 52"/>
                <a:gd name="T1" fmla="*/ 2 h 30"/>
                <a:gd name="T2" fmla="*/ 0 w 52"/>
                <a:gd name="T3" fmla="*/ 17 h 30"/>
                <a:gd name="T4" fmla="*/ 46 w 52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30">
                  <a:moveTo>
                    <a:pt x="46" y="2"/>
                  </a:moveTo>
                  <a:cubicBezTo>
                    <a:pt x="52" y="29"/>
                    <a:pt x="14" y="30"/>
                    <a:pt x="0" y="17"/>
                  </a:cubicBezTo>
                  <a:cubicBezTo>
                    <a:pt x="2" y="0"/>
                    <a:pt x="23" y="1"/>
                    <a:pt x="46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11984857" y="-7618940"/>
              <a:ext cx="274638" cy="169863"/>
            </a:xfrm>
            <a:custGeom>
              <a:avLst/>
              <a:gdLst>
                <a:gd name="T0" fmla="*/ 20 w 65"/>
                <a:gd name="T1" fmla="*/ 4 h 40"/>
                <a:gd name="T2" fmla="*/ 56 w 65"/>
                <a:gd name="T3" fmla="*/ 12 h 40"/>
                <a:gd name="T4" fmla="*/ 20 w 6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40">
                  <a:moveTo>
                    <a:pt x="20" y="4"/>
                  </a:moveTo>
                  <a:cubicBezTo>
                    <a:pt x="34" y="5"/>
                    <a:pt x="54" y="0"/>
                    <a:pt x="56" y="12"/>
                  </a:cubicBezTo>
                  <a:cubicBezTo>
                    <a:pt x="65" y="40"/>
                    <a:pt x="0" y="33"/>
                    <a:pt x="20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19123844" y="-7558615"/>
              <a:ext cx="225425" cy="211138"/>
            </a:xfrm>
            <a:custGeom>
              <a:avLst/>
              <a:gdLst>
                <a:gd name="T0" fmla="*/ 17 w 53"/>
                <a:gd name="T1" fmla="*/ 0 h 50"/>
                <a:gd name="T2" fmla="*/ 53 w 53"/>
                <a:gd name="T3" fmla="*/ 1 h 50"/>
                <a:gd name="T4" fmla="*/ 53 w 53"/>
                <a:gd name="T5" fmla="*/ 48 h 50"/>
                <a:gd name="T6" fmla="*/ 17 w 53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0">
                  <a:moveTo>
                    <a:pt x="17" y="0"/>
                  </a:moveTo>
                  <a:cubicBezTo>
                    <a:pt x="29" y="1"/>
                    <a:pt x="41" y="1"/>
                    <a:pt x="53" y="1"/>
                  </a:cubicBezTo>
                  <a:cubicBezTo>
                    <a:pt x="53" y="16"/>
                    <a:pt x="53" y="32"/>
                    <a:pt x="53" y="48"/>
                  </a:cubicBezTo>
                  <a:cubicBezTo>
                    <a:pt x="0" y="50"/>
                    <a:pt x="34" y="26"/>
                    <a:pt x="1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10921232" y="-7360177"/>
              <a:ext cx="228600" cy="160338"/>
            </a:xfrm>
            <a:custGeom>
              <a:avLst/>
              <a:gdLst>
                <a:gd name="T0" fmla="*/ 54 w 54"/>
                <a:gd name="T1" fmla="*/ 28 h 38"/>
                <a:gd name="T2" fmla="*/ 9 w 54"/>
                <a:gd name="T3" fmla="*/ 12 h 38"/>
                <a:gd name="T4" fmla="*/ 54 w 54"/>
                <a:gd name="T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38">
                  <a:moveTo>
                    <a:pt x="54" y="28"/>
                  </a:moveTo>
                  <a:cubicBezTo>
                    <a:pt x="37" y="24"/>
                    <a:pt x="0" y="38"/>
                    <a:pt x="9" y="12"/>
                  </a:cubicBezTo>
                  <a:cubicBezTo>
                    <a:pt x="30" y="8"/>
                    <a:pt x="51" y="0"/>
                    <a:pt x="54" y="2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19158769" y="-7317315"/>
              <a:ext cx="190500" cy="203200"/>
            </a:xfrm>
            <a:custGeom>
              <a:avLst/>
              <a:gdLst>
                <a:gd name="T0" fmla="*/ 45 w 45"/>
                <a:gd name="T1" fmla="*/ 6 h 48"/>
                <a:gd name="T2" fmla="*/ 26 w 45"/>
                <a:gd name="T3" fmla="*/ 46 h 48"/>
                <a:gd name="T4" fmla="*/ 0 w 45"/>
                <a:gd name="T5" fmla="*/ 14 h 48"/>
                <a:gd name="T6" fmla="*/ 45 w 45"/>
                <a:gd name="T7" fmla="*/ 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8">
                  <a:moveTo>
                    <a:pt x="45" y="6"/>
                  </a:moveTo>
                  <a:cubicBezTo>
                    <a:pt x="40" y="20"/>
                    <a:pt x="40" y="39"/>
                    <a:pt x="26" y="46"/>
                  </a:cubicBezTo>
                  <a:cubicBezTo>
                    <a:pt x="3" y="48"/>
                    <a:pt x="3" y="29"/>
                    <a:pt x="0" y="14"/>
                  </a:cubicBezTo>
                  <a:cubicBezTo>
                    <a:pt x="21" y="17"/>
                    <a:pt x="19" y="0"/>
                    <a:pt x="45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12886557" y="-7212540"/>
              <a:ext cx="282575" cy="225425"/>
            </a:xfrm>
            <a:custGeom>
              <a:avLst/>
              <a:gdLst>
                <a:gd name="T0" fmla="*/ 67 w 67"/>
                <a:gd name="T1" fmla="*/ 20 h 53"/>
                <a:gd name="T2" fmla="*/ 67 w 67"/>
                <a:gd name="T3" fmla="*/ 43 h 53"/>
                <a:gd name="T4" fmla="*/ 22 w 67"/>
                <a:gd name="T5" fmla="*/ 51 h 53"/>
                <a:gd name="T6" fmla="*/ 67 w 67"/>
                <a:gd name="T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3">
                  <a:moveTo>
                    <a:pt x="67" y="20"/>
                  </a:moveTo>
                  <a:cubicBezTo>
                    <a:pt x="67" y="27"/>
                    <a:pt x="67" y="35"/>
                    <a:pt x="67" y="43"/>
                  </a:cubicBezTo>
                  <a:cubicBezTo>
                    <a:pt x="57" y="50"/>
                    <a:pt x="43" y="53"/>
                    <a:pt x="22" y="51"/>
                  </a:cubicBezTo>
                  <a:cubicBezTo>
                    <a:pt x="0" y="24"/>
                    <a:pt x="40" y="0"/>
                    <a:pt x="67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10921232" y="-7161740"/>
              <a:ext cx="190500" cy="136525"/>
            </a:xfrm>
            <a:custGeom>
              <a:avLst/>
              <a:gdLst>
                <a:gd name="T0" fmla="*/ 45 w 45"/>
                <a:gd name="T1" fmla="*/ 12 h 32"/>
                <a:gd name="T2" fmla="*/ 0 w 45"/>
                <a:gd name="T3" fmla="*/ 20 h 32"/>
                <a:gd name="T4" fmla="*/ 45 w 45"/>
                <a:gd name="T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2">
                  <a:moveTo>
                    <a:pt x="45" y="12"/>
                  </a:moveTo>
                  <a:cubicBezTo>
                    <a:pt x="44" y="32"/>
                    <a:pt x="11" y="31"/>
                    <a:pt x="0" y="20"/>
                  </a:cubicBezTo>
                  <a:cubicBezTo>
                    <a:pt x="1" y="0"/>
                    <a:pt x="33" y="2"/>
                    <a:pt x="45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12000732" y="-7101415"/>
              <a:ext cx="258763" cy="152400"/>
            </a:xfrm>
            <a:custGeom>
              <a:avLst/>
              <a:gdLst>
                <a:gd name="T0" fmla="*/ 15 w 61"/>
                <a:gd name="T1" fmla="*/ 0 h 36"/>
                <a:gd name="T2" fmla="*/ 51 w 61"/>
                <a:gd name="T3" fmla="*/ 0 h 36"/>
                <a:gd name="T4" fmla="*/ 15 w 61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6">
                  <a:moveTo>
                    <a:pt x="15" y="0"/>
                  </a:moveTo>
                  <a:cubicBezTo>
                    <a:pt x="27" y="0"/>
                    <a:pt x="39" y="0"/>
                    <a:pt x="51" y="0"/>
                  </a:cubicBezTo>
                  <a:cubicBezTo>
                    <a:pt x="61" y="27"/>
                    <a:pt x="0" y="36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12373794" y="-7101415"/>
              <a:ext cx="177800" cy="533400"/>
            </a:xfrm>
            <a:custGeom>
              <a:avLst/>
              <a:gdLst>
                <a:gd name="T0" fmla="*/ 26 w 42"/>
                <a:gd name="T1" fmla="*/ 0 h 126"/>
                <a:gd name="T2" fmla="*/ 25 w 42"/>
                <a:gd name="T3" fmla="*/ 126 h 126"/>
                <a:gd name="T4" fmla="*/ 26 w 42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26">
                  <a:moveTo>
                    <a:pt x="26" y="0"/>
                  </a:moveTo>
                  <a:cubicBezTo>
                    <a:pt x="42" y="26"/>
                    <a:pt x="38" y="101"/>
                    <a:pt x="25" y="126"/>
                  </a:cubicBezTo>
                  <a:cubicBezTo>
                    <a:pt x="0" y="93"/>
                    <a:pt x="28" y="39"/>
                    <a:pt x="2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19069869" y="-7058552"/>
              <a:ext cx="317500" cy="465138"/>
            </a:xfrm>
            <a:custGeom>
              <a:avLst/>
              <a:gdLst>
                <a:gd name="T0" fmla="*/ 38 w 75"/>
                <a:gd name="T1" fmla="*/ 0 h 110"/>
                <a:gd name="T2" fmla="*/ 56 w 75"/>
                <a:gd name="T3" fmla="*/ 102 h 110"/>
                <a:gd name="T4" fmla="*/ 38 w 75"/>
                <a:gd name="T5" fmla="*/ 110 h 110"/>
                <a:gd name="T6" fmla="*/ 20 w 75"/>
                <a:gd name="T7" fmla="*/ 8 h 110"/>
                <a:gd name="T8" fmla="*/ 38 w 7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0">
                  <a:moveTo>
                    <a:pt x="38" y="0"/>
                  </a:moveTo>
                  <a:cubicBezTo>
                    <a:pt x="75" y="11"/>
                    <a:pt x="40" y="71"/>
                    <a:pt x="56" y="102"/>
                  </a:cubicBezTo>
                  <a:cubicBezTo>
                    <a:pt x="45" y="101"/>
                    <a:pt x="40" y="104"/>
                    <a:pt x="38" y="110"/>
                  </a:cubicBezTo>
                  <a:cubicBezTo>
                    <a:pt x="0" y="83"/>
                    <a:pt x="43" y="48"/>
                    <a:pt x="20" y="8"/>
                  </a:cubicBezTo>
                  <a:cubicBezTo>
                    <a:pt x="31" y="9"/>
                    <a:pt x="36" y="6"/>
                    <a:pt x="3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3429819" y="-7136340"/>
              <a:ext cx="817563" cy="466725"/>
            </a:xfrm>
            <a:custGeom>
              <a:avLst/>
              <a:gdLst>
                <a:gd name="T0" fmla="*/ 67 w 193"/>
                <a:gd name="T1" fmla="*/ 11 h 110"/>
                <a:gd name="T2" fmla="*/ 103 w 193"/>
                <a:gd name="T3" fmla="*/ 11 h 110"/>
                <a:gd name="T4" fmla="*/ 112 w 193"/>
                <a:gd name="T5" fmla="*/ 66 h 110"/>
                <a:gd name="T6" fmla="*/ 130 w 193"/>
                <a:gd name="T7" fmla="*/ 12 h 110"/>
                <a:gd name="T8" fmla="*/ 139 w 193"/>
                <a:gd name="T9" fmla="*/ 43 h 110"/>
                <a:gd name="T10" fmla="*/ 193 w 193"/>
                <a:gd name="T11" fmla="*/ 12 h 110"/>
                <a:gd name="T12" fmla="*/ 193 w 193"/>
                <a:gd name="T13" fmla="*/ 83 h 110"/>
                <a:gd name="T14" fmla="*/ 112 w 193"/>
                <a:gd name="T15" fmla="*/ 74 h 110"/>
                <a:gd name="T16" fmla="*/ 85 w 193"/>
                <a:gd name="T17" fmla="*/ 98 h 110"/>
                <a:gd name="T18" fmla="*/ 85 w 193"/>
                <a:gd name="T19" fmla="*/ 66 h 110"/>
                <a:gd name="T20" fmla="*/ 4 w 193"/>
                <a:gd name="T21" fmla="*/ 81 h 110"/>
                <a:gd name="T22" fmla="*/ 22 w 193"/>
                <a:gd name="T23" fmla="*/ 19 h 110"/>
                <a:gd name="T24" fmla="*/ 67 w 193"/>
                <a:gd name="T25" fmla="*/ 1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10">
                  <a:moveTo>
                    <a:pt x="67" y="11"/>
                  </a:moveTo>
                  <a:cubicBezTo>
                    <a:pt x="79" y="11"/>
                    <a:pt x="91" y="11"/>
                    <a:pt x="103" y="11"/>
                  </a:cubicBezTo>
                  <a:cubicBezTo>
                    <a:pt x="116" y="22"/>
                    <a:pt x="112" y="46"/>
                    <a:pt x="112" y="66"/>
                  </a:cubicBezTo>
                  <a:cubicBezTo>
                    <a:pt x="133" y="62"/>
                    <a:pt x="111" y="18"/>
                    <a:pt x="130" y="12"/>
                  </a:cubicBezTo>
                  <a:cubicBezTo>
                    <a:pt x="142" y="14"/>
                    <a:pt x="138" y="31"/>
                    <a:pt x="139" y="43"/>
                  </a:cubicBezTo>
                  <a:cubicBezTo>
                    <a:pt x="158" y="34"/>
                    <a:pt x="151" y="0"/>
                    <a:pt x="193" y="12"/>
                  </a:cubicBezTo>
                  <a:cubicBezTo>
                    <a:pt x="193" y="35"/>
                    <a:pt x="193" y="59"/>
                    <a:pt x="193" y="83"/>
                  </a:cubicBezTo>
                  <a:cubicBezTo>
                    <a:pt x="156" y="88"/>
                    <a:pt x="132" y="110"/>
                    <a:pt x="112" y="74"/>
                  </a:cubicBezTo>
                  <a:cubicBezTo>
                    <a:pt x="90" y="71"/>
                    <a:pt x="117" y="110"/>
                    <a:pt x="85" y="98"/>
                  </a:cubicBezTo>
                  <a:cubicBezTo>
                    <a:pt x="85" y="87"/>
                    <a:pt x="85" y="77"/>
                    <a:pt x="85" y="66"/>
                  </a:cubicBezTo>
                  <a:cubicBezTo>
                    <a:pt x="60" y="99"/>
                    <a:pt x="56" y="82"/>
                    <a:pt x="4" y="81"/>
                  </a:cubicBezTo>
                  <a:cubicBezTo>
                    <a:pt x="0" y="51"/>
                    <a:pt x="7" y="31"/>
                    <a:pt x="22" y="19"/>
                  </a:cubicBezTo>
                  <a:cubicBezTo>
                    <a:pt x="54" y="9"/>
                    <a:pt x="69" y="58"/>
                    <a:pt x="67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>
              <a:off x="10918057" y="-7017277"/>
              <a:ext cx="219075" cy="127000"/>
            </a:xfrm>
            <a:custGeom>
              <a:avLst/>
              <a:gdLst>
                <a:gd name="T0" fmla="*/ 46 w 52"/>
                <a:gd name="T1" fmla="*/ 2 h 30"/>
                <a:gd name="T2" fmla="*/ 0 w 52"/>
                <a:gd name="T3" fmla="*/ 17 h 30"/>
                <a:gd name="T4" fmla="*/ 46 w 52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30">
                  <a:moveTo>
                    <a:pt x="46" y="2"/>
                  </a:moveTo>
                  <a:cubicBezTo>
                    <a:pt x="52" y="29"/>
                    <a:pt x="14" y="30"/>
                    <a:pt x="0" y="17"/>
                  </a:cubicBezTo>
                  <a:cubicBezTo>
                    <a:pt x="2" y="0"/>
                    <a:pt x="23" y="1"/>
                    <a:pt x="46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12000732" y="-6902977"/>
              <a:ext cx="258763" cy="152400"/>
            </a:xfrm>
            <a:custGeom>
              <a:avLst/>
              <a:gdLst>
                <a:gd name="T0" fmla="*/ 15 w 61"/>
                <a:gd name="T1" fmla="*/ 0 h 36"/>
                <a:gd name="T2" fmla="*/ 51 w 61"/>
                <a:gd name="T3" fmla="*/ 0 h 36"/>
                <a:gd name="T4" fmla="*/ 15 w 61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6">
                  <a:moveTo>
                    <a:pt x="15" y="0"/>
                  </a:moveTo>
                  <a:cubicBezTo>
                    <a:pt x="27" y="0"/>
                    <a:pt x="39" y="0"/>
                    <a:pt x="51" y="0"/>
                  </a:cubicBezTo>
                  <a:cubicBezTo>
                    <a:pt x="61" y="27"/>
                    <a:pt x="0" y="36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6" name="Freeform 27"/>
            <p:cNvSpPr>
              <a:spLocks/>
            </p:cNvSpPr>
            <p:nvPr/>
          </p:nvSpPr>
          <p:spPr bwMode="auto">
            <a:xfrm>
              <a:off x="10905357" y="-6809315"/>
              <a:ext cx="231775" cy="139700"/>
            </a:xfrm>
            <a:custGeom>
              <a:avLst/>
              <a:gdLst>
                <a:gd name="T0" fmla="*/ 3 w 55"/>
                <a:gd name="T1" fmla="*/ 0 h 33"/>
                <a:gd name="T2" fmla="*/ 48 w 55"/>
                <a:gd name="T3" fmla="*/ 0 h 33"/>
                <a:gd name="T4" fmla="*/ 3 w 55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3">
                  <a:moveTo>
                    <a:pt x="3" y="0"/>
                  </a:moveTo>
                  <a:cubicBezTo>
                    <a:pt x="18" y="0"/>
                    <a:pt x="33" y="0"/>
                    <a:pt x="48" y="0"/>
                  </a:cubicBezTo>
                  <a:cubicBezTo>
                    <a:pt x="55" y="33"/>
                    <a:pt x="0" y="26"/>
                    <a:pt x="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12940532" y="-6763277"/>
              <a:ext cx="263525" cy="136525"/>
            </a:xfrm>
            <a:custGeom>
              <a:avLst/>
              <a:gdLst>
                <a:gd name="T0" fmla="*/ 9 w 62"/>
                <a:gd name="T1" fmla="*/ 0 h 32"/>
                <a:gd name="T2" fmla="*/ 54 w 62"/>
                <a:gd name="T3" fmla="*/ 0 h 32"/>
                <a:gd name="T4" fmla="*/ 9 w 6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2">
                  <a:moveTo>
                    <a:pt x="9" y="0"/>
                  </a:moveTo>
                  <a:cubicBezTo>
                    <a:pt x="24" y="0"/>
                    <a:pt x="39" y="0"/>
                    <a:pt x="54" y="0"/>
                  </a:cubicBezTo>
                  <a:cubicBezTo>
                    <a:pt x="62" y="32"/>
                    <a:pt x="0" y="31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12048357" y="-6745815"/>
              <a:ext cx="177800" cy="119063"/>
            </a:xfrm>
            <a:custGeom>
              <a:avLst/>
              <a:gdLst>
                <a:gd name="T0" fmla="*/ 3 w 42"/>
                <a:gd name="T1" fmla="*/ 2 h 28"/>
                <a:gd name="T2" fmla="*/ 39 w 42"/>
                <a:gd name="T3" fmla="*/ 26 h 28"/>
                <a:gd name="T4" fmla="*/ 3 w 42"/>
                <a:gd name="T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8">
                  <a:moveTo>
                    <a:pt x="3" y="2"/>
                  </a:moveTo>
                  <a:cubicBezTo>
                    <a:pt x="27" y="0"/>
                    <a:pt x="42" y="5"/>
                    <a:pt x="39" y="26"/>
                  </a:cubicBezTo>
                  <a:cubicBezTo>
                    <a:pt x="16" y="28"/>
                    <a:pt x="0" y="23"/>
                    <a:pt x="3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11294294" y="-6788677"/>
              <a:ext cx="411163" cy="781050"/>
            </a:xfrm>
            <a:custGeom>
              <a:avLst/>
              <a:gdLst>
                <a:gd name="T0" fmla="*/ 82 w 97"/>
                <a:gd name="T1" fmla="*/ 43 h 184"/>
                <a:gd name="T2" fmla="*/ 27 w 97"/>
                <a:gd name="T3" fmla="*/ 184 h 184"/>
                <a:gd name="T4" fmla="*/ 82 w 97"/>
                <a:gd name="T5" fmla="*/ 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84">
                  <a:moveTo>
                    <a:pt x="82" y="43"/>
                  </a:moveTo>
                  <a:cubicBezTo>
                    <a:pt x="60" y="87"/>
                    <a:pt x="97" y="183"/>
                    <a:pt x="27" y="184"/>
                  </a:cubicBezTo>
                  <a:cubicBezTo>
                    <a:pt x="11" y="141"/>
                    <a:pt x="0" y="0"/>
                    <a:pt x="82" y="4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>
              <a:off x="12937357" y="-6598177"/>
              <a:ext cx="203200" cy="111125"/>
            </a:xfrm>
            <a:custGeom>
              <a:avLst/>
              <a:gdLst>
                <a:gd name="T0" fmla="*/ 9 w 48"/>
                <a:gd name="T1" fmla="*/ 0 h 26"/>
                <a:gd name="T2" fmla="*/ 45 w 48"/>
                <a:gd name="T3" fmla="*/ 24 h 26"/>
                <a:gd name="T4" fmla="*/ 9 w 4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6">
                  <a:moveTo>
                    <a:pt x="9" y="0"/>
                  </a:moveTo>
                  <a:cubicBezTo>
                    <a:pt x="27" y="3"/>
                    <a:pt x="48" y="3"/>
                    <a:pt x="45" y="24"/>
                  </a:cubicBezTo>
                  <a:cubicBezTo>
                    <a:pt x="22" y="26"/>
                    <a:pt x="0" y="26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12022957" y="-6606115"/>
              <a:ext cx="206375" cy="174625"/>
            </a:xfrm>
            <a:custGeom>
              <a:avLst/>
              <a:gdLst>
                <a:gd name="T0" fmla="*/ 45 w 49"/>
                <a:gd name="T1" fmla="*/ 32 h 41"/>
                <a:gd name="T2" fmla="*/ 0 w 49"/>
                <a:gd name="T3" fmla="*/ 24 h 41"/>
                <a:gd name="T4" fmla="*/ 45 w 49"/>
                <a:gd name="T5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1">
                  <a:moveTo>
                    <a:pt x="45" y="32"/>
                  </a:moveTo>
                  <a:cubicBezTo>
                    <a:pt x="17" y="41"/>
                    <a:pt x="21" y="36"/>
                    <a:pt x="0" y="24"/>
                  </a:cubicBezTo>
                  <a:cubicBezTo>
                    <a:pt x="2" y="0"/>
                    <a:pt x="49" y="8"/>
                    <a:pt x="45" y="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11962632" y="-6304490"/>
              <a:ext cx="304800" cy="104775"/>
            </a:xfrm>
            <a:custGeom>
              <a:avLst/>
              <a:gdLst>
                <a:gd name="T0" fmla="*/ 14 w 72"/>
                <a:gd name="T1" fmla="*/ 0 h 25"/>
                <a:gd name="T2" fmla="*/ 59 w 72"/>
                <a:gd name="T3" fmla="*/ 0 h 25"/>
                <a:gd name="T4" fmla="*/ 14 w 7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25">
                  <a:moveTo>
                    <a:pt x="14" y="0"/>
                  </a:moveTo>
                  <a:cubicBezTo>
                    <a:pt x="29" y="0"/>
                    <a:pt x="44" y="0"/>
                    <a:pt x="59" y="0"/>
                  </a:cubicBezTo>
                  <a:cubicBezTo>
                    <a:pt x="72" y="25"/>
                    <a:pt x="0" y="24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3" name="Freeform 34"/>
            <p:cNvSpPr>
              <a:spLocks/>
            </p:cNvSpPr>
            <p:nvPr/>
          </p:nvSpPr>
          <p:spPr bwMode="auto">
            <a:xfrm>
              <a:off x="-7298506" y="-6225115"/>
              <a:ext cx="333375" cy="301625"/>
            </a:xfrm>
            <a:custGeom>
              <a:avLst/>
              <a:gdLst>
                <a:gd name="T0" fmla="*/ 34 w 79"/>
                <a:gd name="T1" fmla="*/ 0 h 71"/>
                <a:gd name="T2" fmla="*/ 42 w 79"/>
                <a:gd name="T3" fmla="*/ 71 h 71"/>
                <a:gd name="T4" fmla="*/ 34 w 79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71">
                  <a:moveTo>
                    <a:pt x="34" y="0"/>
                  </a:moveTo>
                  <a:cubicBezTo>
                    <a:pt x="79" y="5"/>
                    <a:pt x="72" y="58"/>
                    <a:pt x="42" y="71"/>
                  </a:cubicBezTo>
                  <a:cubicBezTo>
                    <a:pt x="0" y="68"/>
                    <a:pt x="18" y="16"/>
                    <a:pt x="3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4" name="Freeform 35"/>
            <p:cNvSpPr>
              <a:spLocks/>
            </p:cNvSpPr>
            <p:nvPr/>
          </p:nvSpPr>
          <p:spPr bwMode="auto">
            <a:xfrm>
              <a:off x="20101744" y="-6055252"/>
              <a:ext cx="225425" cy="411163"/>
            </a:xfrm>
            <a:custGeom>
              <a:avLst/>
              <a:gdLst>
                <a:gd name="T0" fmla="*/ 0 w 53"/>
                <a:gd name="T1" fmla="*/ 0 h 97"/>
                <a:gd name="T2" fmla="*/ 45 w 53"/>
                <a:gd name="T3" fmla="*/ 0 h 97"/>
                <a:gd name="T4" fmla="*/ 53 w 53"/>
                <a:gd name="T5" fmla="*/ 87 h 97"/>
                <a:gd name="T6" fmla="*/ 8 w 53"/>
                <a:gd name="T7" fmla="*/ 94 h 97"/>
                <a:gd name="T8" fmla="*/ 0 w 5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7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5" y="15"/>
                    <a:pt x="47" y="62"/>
                    <a:pt x="53" y="87"/>
                  </a:cubicBezTo>
                  <a:cubicBezTo>
                    <a:pt x="43" y="93"/>
                    <a:pt x="29" y="97"/>
                    <a:pt x="8" y="94"/>
                  </a:cubicBezTo>
                  <a:cubicBezTo>
                    <a:pt x="22" y="57"/>
                    <a:pt x="13" y="4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>
              <a:off x="-7684269" y="-6126690"/>
              <a:ext cx="236538" cy="258763"/>
            </a:xfrm>
            <a:custGeom>
              <a:avLst/>
              <a:gdLst>
                <a:gd name="T0" fmla="*/ 35 w 56"/>
                <a:gd name="T1" fmla="*/ 0 h 61"/>
                <a:gd name="T2" fmla="*/ 7 w 56"/>
                <a:gd name="T3" fmla="*/ 47 h 61"/>
                <a:gd name="T4" fmla="*/ 35 w 56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35" y="0"/>
                  </a:moveTo>
                  <a:cubicBezTo>
                    <a:pt x="56" y="12"/>
                    <a:pt x="44" y="61"/>
                    <a:pt x="7" y="47"/>
                  </a:cubicBezTo>
                  <a:cubicBezTo>
                    <a:pt x="0" y="17"/>
                    <a:pt x="29" y="19"/>
                    <a:pt x="3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12894494" y="-5948890"/>
              <a:ext cx="236538" cy="160338"/>
            </a:xfrm>
            <a:custGeom>
              <a:avLst/>
              <a:gdLst>
                <a:gd name="T0" fmla="*/ 54 w 56"/>
                <a:gd name="T1" fmla="*/ 28 h 38"/>
                <a:gd name="T2" fmla="*/ 9 w 56"/>
                <a:gd name="T3" fmla="*/ 12 h 38"/>
                <a:gd name="T4" fmla="*/ 54 w 56"/>
                <a:gd name="T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38">
                  <a:moveTo>
                    <a:pt x="54" y="28"/>
                  </a:moveTo>
                  <a:cubicBezTo>
                    <a:pt x="37" y="24"/>
                    <a:pt x="0" y="38"/>
                    <a:pt x="9" y="12"/>
                  </a:cubicBezTo>
                  <a:cubicBezTo>
                    <a:pt x="22" y="0"/>
                    <a:pt x="56" y="4"/>
                    <a:pt x="54" y="2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7" name="Freeform 38"/>
            <p:cNvSpPr>
              <a:spLocks/>
            </p:cNvSpPr>
            <p:nvPr/>
          </p:nvSpPr>
          <p:spPr bwMode="auto">
            <a:xfrm>
              <a:off x="12894494" y="-5674252"/>
              <a:ext cx="165100" cy="144463"/>
            </a:xfrm>
            <a:custGeom>
              <a:avLst/>
              <a:gdLst>
                <a:gd name="T0" fmla="*/ 0 w 39"/>
                <a:gd name="T1" fmla="*/ 2 h 34"/>
                <a:gd name="T2" fmla="*/ 36 w 39"/>
                <a:gd name="T3" fmla="*/ 25 h 34"/>
                <a:gd name="T4" fmla="*/ 0 w 39"/>
                <a:gd name="T5" fmla="*/ 33 h 34"/>
                <a:gd name="T6" fmla="*/ 0 w 39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4">
                  <a:moveTo>
                    <a:pt x="0" y="2"/>
                  </a:moveTo>
                  <a:cubicBezTo>
                    <a:pt x="24" y="0"/>
                    <a:pt x="39" y="5"/>
                    <a:pt x="36" y="25"/>
                  </a:cubicBezTo>
                  <a:cubicBezTo>
                    <a:pt x="28" y="31"/>
                    <a:pt x="15" y="34"/>
                    <a:pt x="0" y="33"/>
                  </a:cubicBezTo>
                  <a:cubicBezTo>
                    <a:pt x="0" y="23"/>
                    <a:pt x="0" y="12"/>
                    <a:pt x="0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8" name="Freeform 39"/>
            <p:cNvSpPr>
              <a:spLocks/>
            </p:cNvSpPr>
            <p:nvPr/>
          </p:nvSpPr>
          <p:spPr bwMode="auto">
            <a:xfrm>
              <a:off x="20127144" y="-5652027"/>
              <a:ext cx="263525" cy="363538"/>
            </a:xfrm>
            <a:custGeom>
              <a:avLst/>
              <a:gdLst>
                <a:gd name="T0" fmla="*/ 11 w 62"/>
                <a:gd name="T1" fmla="*/ 15 h 86"/>
                <a:gd name="T2" fmla="*/ 11 w 62"/>
                <a:gd name="T3" fmla="*/ 70 h 86"/>
                <a:gd name="T4" fmla="*/ 11 w 62"/>
                <a:gd name="T5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6">
                  <a:moveTo>
                    <a:pt x="11" y="15"/>
                  </a:moveTo>
                  <a:cubicBezTo>
                    <a:pt x="62" y="0"/>
                    <a:pt x="61" y="86"/>
                    <a:pt x="11" y="70"/>
                  </a:cubicBezTo>
                  <a:cubicBezTo>
                    <a:pt x="7" y="53"/>
                    <a:pt x="0" y="35"/>
                    <a:pt x="11" y="1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9" name="Freeform 40"/>
            <p:cNvSpPr>
              <a:spLocks/>
            </p:cNvSpPr>
            <p:nvPr/>
          </p:nvSpPr>
          <p:spPr bwMode="auto">
            <a:xfrm>
              <a:off x="234181" y="-5677427"/>
              <a:ext cx="225425" cy="563563"/>
            </a:xfrm>
            <a:custGeom>
              <a:avLst/>
              <a:gdLst>
                <a:gd name="T0" fmla="*/ 27 w 53"/>
                <a:gd name="T1" fmla="*/ 0 h 133"/>
                <a:gd name="T2" fmla="*/ 36 w 53"/>
                <a:gd name="T3" fmla="*/ 133 h 133"/>
                <a:gd name="T4" fmla="*/ 27 w 53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33">
                  <a:moveTo>
                    <a:pt x="27" y="0"/>
                  </a:moveTo>
                  <a:cubicBezTo>
                    <a:pt x="53" y="22"/>
                    <a:pt x="51" y="102"/>
                    <a:pt x="36" y="133"/>
                  </a:cubicBezTo>
                  <a:cubicBezTo>
                    <a:pt x="0" y="115"/>
                    <a:pt x="41" y="49"/>
                    <a:pt x="2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0" name="Freeform 41"/>
            <p:cNvSpPr>
              <a:spLocks/>
            </p:cNvSpPr>
            <p:nvPr/>
          </p:nvSpPr>
          <p:spPr bwMode="auto">
            <a:xfrm>
              <a:off x="-7879531" y="-5525027"/>
              <a:ext cx="215900" cy="131763"/>
            </a:xfrm>
            <a:custGeom>
              <a:avLst/>
              <a:gdLst>
                <a:gd name="T0" fmla="*/ 43 w 51"/>
                <a:gd name="T1" fmla="*/ 31 h 31"/>
                <a:gd name="T2" fmla="*/ 7 w 51"/>
                <a:gd name="T3" fmla="*/ 30 h 31"/>
                <a:gd name="T4" fmla="*/ 43 w 5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1">
                  <a:moveTo>
                    <a:pt x="43" y="31"/>
                  </a:moveTo>
                  <a:cubicBezTo>
                    <a:pt x="31" y="30"/>
                    <a:pt x="19" y="30"/>
                    <a:pt x="7" y="30"/>
                  </a:cubicBezTo>
                  <a:cubicBezTo>
                    <a:pt x="0" y="0"/>
                    <a:pt x="51" y="0"/>
                    <a:pt x="43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1" name="Freeform 42"/>
            <p:cNvSpPr>
              <a:spLocks/>
            </p:cNvSpPr>
            <p:nvPr/>
          </p:nvSpPr>
          <p:spPr bwMode="auto">
            <a:xfrm>
              <a:off x="-7082606" y="-5525027"/>
              <a:ext cx="211138" cy="144463"/>
            </a:xfrm>
            <a:custGeom>
              <a:avLst/>
              <a:gdLst>
                <a:gd name="T0" fmla="*/ 45 w 50"/>
                <a:gd name="T1" fmla="*/ 32 h 34"/>
                <a:gd name="T2" fmla="*/ 0 w 50"/>
                <a:gd name="T3" fmla="*/ 24 h 34"/>
                <a:gd name="T4" fmla="*/ 45 w 50"/>
                <a:gd name="T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4">
                  <a:moveTo>
                    <a:pt x="45" y="32"/>
                  </a:moveTo>
                  <a:cubicBezTo>
                    <a:pt x="24" y="34"/>
                    <a:pt x="10" y="30"/>
                    <a:pt x="0" y="24"/>
                  </a:cubicBezTo>
                  <a:cubicBezTo>
                    <a:pt x="8" y="7"/>
                    <a:pt x="50" y="0"/>
                    <a:pt x="45" y="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2" name="Freeform 43"/>
            <p:cNvSpPr>
              <a:spLocks/>
            </p:cNvSpPr>
            <p:nvPr/>
          </p:nvSpPr>
          <p:spPr bwMode="auto">
            <a:xfrm>
              <a:off x="12848457" y="-5380565"/>
              <a:ext cx="274638" cy="165100"/>
            </a:xfrm>
            <a:custGeom>
              <a:avLst/>
              <a:gdLst>
                <a:gd name="T0" fmla="*/ 20 w 65"/>
                <a:gd name="T1" fmla="*/ 3 h 39"/>
                <a:gd name="T2" fmla="*/ 56 w 65"/>
                <a:gd name="T3" fmla="*/ 11 h 39"/>
                <a:gd name="T4" fmla="*/ 20 w 65"/>
                <a:gd name="T5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39">
                  <a:moveTo>
                    <a:pt x="20" y="3"/>
                  </a:moveTo>
                  <a:cubicBezTo>
                    <a:pt x="34" y="4"/>
                    <a:pt x="54" y="0"/>
                    <a:pt x="56" y="11"/>
                  </a:cubicBezTo>
                  <a:cubicBezTo>
                    <a:pt x="65" y="39"/>
                    <a:pt x="0" y="32"/>
                    <a:pt x="20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3" name="Freeform 44"/>
            <p:cNvSpPr>
              <a:spLocks/>
            </p:cNvSpPr>
            <p:nvPr/>
          </p:nvSpPr>
          <p:spPr bwMode="auto">
            <a:xfrm>
              <a:off x="20098569" y="-5329765"/>
              <a:ext cx="215900" cy="127000"/>
            </a:xfrm>
            <a:custGeom>
              <a:avLst/>
              <a:gdLst>
                <a:gd name="T0" fmla="*/ 45 w 51"/>
                <a:gd name="T1" fmla="*/ 2 h 30"/>
                <a:gd name="T2" fmla="*/ 0 w 51"/>
                <a:gd name="T3" fmla="*/ 18 h 30"/>
                <a:gd name="T4" fmla="*/ 45 w 51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0">
                  <a:moveTo>
                    <a:pt x="45" y="2"/>
                  </a:moveTo>
                  <a:cubicBezTo>
                    <a:pt x="51" y="29"/>
                    <a:pt x="13" y="30"/>
                    <a:pt x="0" y="18"/>
                  </a:cubicBezTo>
                  <a:cubicBezTo>
                    <a:pt x="1" y="0"/>
                    <a:pt x="23" y="1"/>
                    <a:pt x="45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4" name="Freeform 45"/>
            <p:cNvSpPr>
              <a:spLocks/>
            </p:cNvSpPr>
            <p:nvPr/>
          </p:nvSpPr>
          <p:spPr bwMode="auto">
            <a:xfrm>
              <a:off x="-7074669" y="-5377390"/>
              <a:ext cx="215900" cy="127000"/>
            </a:xfrm>
            <a:custGeom>
              <a:avLst/>
              <a:gdLst>
                <a:gd name="T0" fmla="*/ 51 w 51"/>
                <a:gd name="T1" fmla="*/ 12 h 30"/>
                <a:gd name="T2" fmla="*/ 6 w 51"/>
                <a:gd name="T3" fmla="*/ 28 h 30"/>
                <a:gd name="T4" fmla="*/ 51 w 51"/>
                <a:gd name="T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0">
                  <a:moveTo>
                    <a:pt x="51" y="12"/>
                  </a:moveTo>
                  <a:cubicBezTo>
                    <a:pt x="50" y="30"/>
                    <a:pt x="29" y="29"/>
                    <a:pt x="6" y="28"/>
                  </a:cubicBezTo>
                  <a:cubicBezTo>
                    <a:pt x="0" y="1"/>
                    <a:pt x="38" y="0"/>
                    <a:pt x="51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5" name="Freeform 46"/>
            <p:cNvSpPr>
              <a:spLocks/>
            </p:cNvSpPr>
            <p:nvPr/>
          </p:nvSpPr>
          <p:spPr bwMode="auto">
            <a:xfrm>
              <a:off x="20050944" y="-5186890"/>
              <a:ext cx="360363" cy="1127125"/>
            </a:xfrm>
            <a:custGeom>
              <a:avLst/>
              <a:gdLst>
                <a:gd name="T0" fmla="*/ 47 w 85"/>
                <a:gd name="T1" fmla="*/ 0 h 266"/>
                <a:gd name="T2" fmla="*/ 36 w 85"/>
                <a:gd name="T3" fmla="*/ 266 h 266"/>
                <a:gd name="T4" fmla="*/ 46 w 85"/>
                <a:gd name="T5" fmla="*/ 157 h 266"/>
                <a:gd name="T6" fmla="*/ 10 w 85"/>
                <a:gd name="T7" fmla="*/ 101 h 266"/>
                <a:gd name="T8" fmla="*/ 46 w 85"/>
                <a:gd name="T9" fmla="*/ 86 h 266"/>
                <a:gd name="T10" fmla="*/ 47 w 85"/>
                <a:gd name="T1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266">
                  <a:moveTo>
                    <a:pt x="47" y="0"/>
                  </a:moveTo>
                  <a:cubicBezTo>
                    <a:pt x="71" y="52"/>
                    <a:pt x="85" y="227"/>
                    <a:pt x="36" y="266"/>
                  </a:cubicBezTo>
                  <a:cubicBezTo>
                    <a:pt x="40" y="229"/>
                    <a:pt x="0" y="168"/>
                    <a:pt x="46" y="157"/>
                  </a:cubicBezTo>
                  <a:cubicBezTo>
                    <a:pt x="40" y="133"/>
                    <a:pt x="15" y="126"/>
                    <a:pt x="10" y="101"/>
                  </a:cubicBezTo>
                  <a:cubicBezTo>
                    <a:pt x="16" y="91"/>
                    <a:pt x="29" y="87"/>
                    <a:pt x="46" y="86"/>
                  </a:cubicBezTo>
                  <a:cubicBezTo>
                    <a:pt x="2" y="60"/>
                    <a:pt x="28" y="27"/>
                    <a:pt x="4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6" name="Freeform 47"/>
            <p:cNvSpPr>
              <a:spLocks/>
            </p:cNvSpPr>
            <p:nvPr/>
          </p:nvSpPr>
          <p:spPr bwMode="auto">
            <a:xfrm>
              <a:off x="12889732" y="-5177365"/>
              <a:ext cx="152400" cy="122238"/>
            </a:xfrm>
            <a:custGeom>
              <a:avLst/>
              <a:gdLst>
                <a:gd name="T0" fmla="*/ 36 w 36"/>
                <a:gd name="T1" fmla="*/ 3 h 29"/>
                <a:gd name="T2" fmla="*/ 36 w 36"/>
                <a:gd name="T3" fmla="*/ 26 h 29"/>
                <a:gd name="T4" fmla="*/ 0 w 36"/>
                <a:gd name="T5" fmla="*/ 18 h 29"/>
                <a:gd name="T6" fmla="*/ 36 w 36"/>
                <a:gd name="T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36" y="3"/>
                  </a:moveTo>
                  <a:cubicBezTo>
                    <a:pt x="36" y="10"/>
                    <a:pt x="36" y="18"/>
                    <a:pt x="36" y="26"/>
                  </a:cubicBezTo>
                  <a:cubicBezTo>
                    <a:pt x="17" y="29"/>
                    <a:pt x="12" y="21"/>
                    <a:pt x="0" y="18"/>
                  </a:cubicBezTo>
                  <a:cubicBezTo>
                    <a:pt x="2" y="4"/>
                    <a:pt x="16" y="0"/>
                    <a:pt x="36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7" name="Freeform 48"/>
            <p:cNvSpPr>
              <a:spLocks/>
            </p:cNvSpPr>
            <p:nvPr/>
          </p:nvSpPr>
          <p:spPr bwMode="auto">
            <a:xfrm>
              <a:off x="-7966844" y="-5278965"/>
              <a:ext cx="274638" cy="165100"/>
            </a:xfrm>
            <a:custGeom>
              <a:avLst/>
              <a:gdLst>
                <a:gd name="T0" fmla="*/ 19 w 65"/>
                <a:gd name="T1" fmla="*/ 4 h 39"/>
                <a:gd name="T2" fmla="*/ 55 w 65"/>
                <a:gd name="T3" fmla="*/ 12 h 39"/>
                <a:gd name="T4" fmla="*/ 19 w 65"/>
                <a:gd name="T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39">
                  <a:moveTo>
                    <a:pt x="19" y="4"/>
                  </a:moveTo>
                  <a:cubicBezTo>
                    <a:pt x="33" y="4"/>
                    <a:pt x="54" y="0"/>
                    <a:pt x="55" y="12"/>
                  </a:cubicBezTo>
                  <a:cubicBezTo>
                    <a:pt x="65" y="39"/>
                    <a:pt x="0" y="32"/>
                    <a:pt x="19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8" name="Freeform 49"/>
            <p:cNvSpPr>
              <a:spLocks/>
            </p:cNvSpPr>
            <p:nvPr/>
          </p:nvSpPr>
          <p:spPr bwMode="auto">
            <a:xfrm>
              <a:off x="22075007" y="-5110690"/>
              <a:ext cx="727075" cy="449263"/>
            </a:xfrm>
            <a:custGeom>
              <a:avLst/>
              <a:gdLst>
                <a:gd name="T0" fmla="*/ 172 w 172"/>
                <a:gd name="T1" fmla="*/ 95 h 106"/>
                <a:gd name="T2" fmla="*/ 0 w 172"/>
                <a:gd name="T3" fmla="*/ 94 h 106"/>
                <a:gd name="T4" fmla="*/ 172 w 172"/>
                <a:gd name="T5" fmla="*/ 9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" h="106">
                  <a:moveTo>
                    <a:pt x="172" y="95"/>
                  </a:moveTo>
                  <a:cubicBezTo>
                    <a:pt x="109" y="106"/>
                    <a:pt x="73" y="92"/>
                    <a:pt x="0" y="94"/>
                  </a:cubicBezTo>
                  <a:cubicBezTo>
                    <a:pt x="20" y="0"/>
                    <a:pt x="141" y="27"/>
                    <a:pt x="17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9" name="Freeform 50"/>
            <p:cNvSpPr>
              <a:spLocks/>
            </p:cNvSpPr>
            <p:nvPr/>
          </p:nvSpPr>
          <p:spPr bwMode="auto">
            <a:xfrm>
              <a:off x="-7887469" y="-5139265"/>
              <a:ext cx="228600" cy="142875"/>
            </a:xfrm>
            <a:custGeom>
              <a:avLst/>
              <a:gdLst>
                <a:gd name="T0" fmla="*/ 9 w 54"/>
                <a:gd name="T1" fmla="*/ 2 h 34"/>
                <a:gd name="T2" fmla="*/ 54 w 54"/>
                <a:gd name="T3" fmla="*/ 10 h 34"/>
                <a:gd name="T4" fmla="*/ 9 w 54"/>
                <a:gd name="T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34">
                  <a:moveTo>
                    <a:pt x="9" y="2"/>
                  </a:moveTo>
                  <a:cubicBezTo>
                    <a:pt x="30" y="0"/>
                    <a:pt x="44" y="4"/>
                    <a:pt x="54" y="10"/>
                  </a:cubicBezTo>
                  <a:cubicBezTo>
                    <a:pt x="53" y="34"/>
                    <a:pt x="0" y="31"/>
                    <a:pt x="9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0" name="Freeform 51"/>
            <p:cNvSpPr>
              <a:spLocks/>
            </p:cNvSpPr>
            <p:nvPr/>
          </p:nvSpPr>
          <p:spPr bwMode="auto">
            <a:xfrm>
              <a:off x="9381357" y="-5037665"/>
              <a:ext cx="419100" cy="393700"/>
            </a:xfrm>
            <a:custGeom>
              <a:avLst/>
              <a:gdLst>
                <a:gd name="T0" fmla="*/ 90 w 99"/>
                <a:gd name="T1" fmla="*/ 4 h 93"/>
                <a:gd name="T2" fmla="*/ 54 w 99"/>
                <a:gd name="T3" fmla="*/ 35 h 93"/>
                <a:gd name="T4" fmla="*/ 99 w 99"/>
                <a:gd name="T5" fmla="*/ 75 h 93"/>
                <a:gd name="T6" fmla="*/ 9 w 99"/>
                <a:gd name="T7" fmla="*/ 90 h 93"/>
                <a:gd name="T8" fmla="*/ 9 w 99"/>
                <a:gd name="T9" fmla="*/ 19 h 93"/>
                <a:gd name="T10" fmla="*/ 90 w 99"/>
                <a:gd name="T1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3">
                  <a:moveTo>
                    <a:pt x="90" y="4"/>
                  </a:moveTo>
                  <a:cubicBezTo>
                    <a:pt x="89" y="24"/>
                    <a:pt x="77" y="34"/>
                    <a:pt x="54" y="35"/>
                  </a:cubicBezTo>
                  <a:cubicBezTo>
                    <a:pt x="63" y="54"/>
                    <a:pt x="99" y="49"/>
                    <a:pt x="99" y="75"/>
                  </a:cubicBezTo>
                  <a:cubicBezTo>
                    <a:pt x="78" y="88"/>
                    <a:pt x="49" y="93"/>
                    <a:pt x="9" y="90"/>
                  </a:cubicBezTo>
                  <a:cubicBezTo>
                    <a:pt x="0" y="58"/>
                    <a:pt x="10" y="58"/>
                    <a:pt x="9" y="19"/>
                  </a:cubicBezTo>
                  <a:cubicBezTo>
                    <a:pt x="33" y="11"/>
                    <a:pt x="53" y="0"/>
                    <a:pt x="90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1" name="Freeform 52"/>
            <p:cNvSpPr>
              <a:spLocks/>
            </p:cNvSpPr>
            <p:nvPr/>
          </p:nvSpPr>
          <p:spPr bwMode="auto">
            <a:xfrm>
              <a:off x="-7108006" y="-5093227"/>
              <a:ext cx="261938" cy="225425"/>
            </a:xfrm>
            <a:custGeom>
              <a:avLst/>
              <a:gdLst>
                <a:gd name="T0" fmla="*/ 50 w 62"/>
                <a:gd name="T1" fmla="*/ 0 h 53"/>
                <a:gd name="T2" fmla="*/ 41 w 62"/>
                <a:gd name="T3" fmla="*/ 24 h 53"/>
                <a:gd name="T4" fmla="*/ 59 w 62"/>
                <a:gd name="T5" fmla="*/ 48 h 53"/>
                <a:gd name="T6" fmla="*/ 5 w 62"/>
                <a:gd name="T7" fmla="*/ 39 h 53"/>
                <a:gd name="T8" fmla="*/ 5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50" y="0"/>
                  </a:moveTo>
                  <a:cubicBezTo>
                    <a:pt x="60" y="12"/>
                    <a:pt x="60" y="20"/>
                    <a:pt x="41" y="24"/>
                  </a:cubicBezTo>
                  <a:cubicBezTo>
                    <a:pt x="47" y="32"/>
                    <a:pt x="62" y="32"/>
                    <a:pt x="59" y="48"/>
                  </a:cubicBezTo>
                  <a:cubicBezTo>
                    <a:pt x="31" y="53"/>
                    <a:pt x="32" y="34"/>
                    <a:pt x="5" y="39"/>
                  </a:cubicBezTo>
                  <a:cubicBezTo>
                    <a:pt x="0" y="8"/>
                    <a:pt x="25" y="5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2" name="Freeform 53"/>
            <p:cNvSpPr>
              <a:spLocks/>
            </p:cNvSpPr>
            <p:nvPr/>
          </p:nvSpPr>
          <p:spPr bwMode="auto">
            <a:xfrm>
              <a:off x="12886557" y="-4907490"/>
              <a:ext cx="211138" cy="149225"/>
            </a:xfrm>
            <a:custGeom>
              <a:avLst/>
              <a:gdLst>
                <a:gd name="T0" fmla="*/ 1 w 50"/>
                <a:gd name="T1" fmla="*/ 1 h 35"/>
                <a:gd name="T2" fmla="*/ 46 w 50"/>
                <a:gd name="T3" fmla="*/ 25 h 35"/>
                <a:gd name="T4" fmla="*/ 10 w 50"/>
                <a:gd name="T5" fmla="*/ 33 h 35"/>
                <a:gd name="T6" fmla="*/ 1 w 50"/>
                <a:gd name="T7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5">
                  <a:moveTo>
                    <a:pt x="1" y="1"/>
                  </a:moveTo>
                  <a:cubicBezTo>
                    <a:pt x="27" y="0"/>
                    <a:pt x="50" y="1"/>
                    <a:pt x="46" y="25"/>
                  </a:cubicBezTo>
                  <a:cubicBezTo>
                    <a:pt x="30" y="24"/>
                    <a:pt x="27" y="35"/>
                    <a:pt x="10" y="33"/>
                  </a:cubicBezTo>
                  <a:cubicBezTo>
                    <a:pt x="3" y="26"/>
                    <a:pt x="0" y="15"/>
                    <a:pt x="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3" name="Freeform 54"/>
            <p:cNvSpPr>
              <a:spLocks/>
            </p:cNvSpPr>
            <p:nvPr/>
          </p:nvSpPr>
          <p:spPr bwMode="auto">
            <a:xfrm>
              <a:off x="-7049269" y="-4864627"/>
              <a:ext cx="203200" cy="212725"/>
            </a:xfrm>
            <a:custGeom>
              <a:avLst/>
              <a:gdLst>
                <a:gd name="T0" fmla="*/ 45 w 48"/>
                <a:gd name="T1" fmla="*/ 1 h 50"/>
                <a:gd name="T2" fmla="*/ 27 w 48"/>
                <a:gd name="T3" fmla="*/ 17 h 50"/>
                <a:gd name="T4" fmla="*/ 45 w 48"/>
                <a:gd name="T5" fmla="*/ 33 h 50"/>
                <a:gd name="T6" fmla="*/ 0 w 48"/>
                <a:gd name="T7" fmla="*/ 40 h 50"/>
                <a:gd name="T8" fmla="*/ 0 w 48"/>
                <a:gd name="T9" fmla="*/ 17 h 50"/>
                <a:gd name="T10" fmla="*/ 45 w 48"/>
                <a:gd name="T11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0">
                  <a:moveTo>
                    <a:pt x="45" y="1"/>
                  </a:moveTo>
                  <a:cubicBezTo>
                    <a:pt x="48" y="15"/>
                    <a:pt x="38" y="16"/>
                    <a:pt x="27" y="17"/>
                  </a:cubicBezTo>
                  <a:cubicBezTo>
                    <a:pt x="31" y="24"/>
                    <a:pt x="35" y="31"/>
                    <a:pt x="45" y="33"/>
                  </a:cubicBezTo>
                  <a:cubicBezTo>
                    <a:pt x="34" y="44"/>
                    <a:pt x="10" y="50"/>
                    <a:pt x="0" y="40"/>
                  </a:cubicBezTo>
                  <a:cubicBezTo>
                    <a:pt x="6" y="34"/>
                    <a:pt x="14" y="19"/>
                    <a:pt x="0" y="17"/>
                  </a:cubicBezTo>
                  <a:cubicBezTo>
                    <a:pt x="1" y="0"/>
                    <a:pt x="22" y="0"/>
                    <a:pt x="45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4" name="Freeform 55"/>
            <p:cNvSpPr>
              <a:spLocks/>
            </p:cNvSpPr>
            <p:nvPr/>
          </p:nvSpPr>
          <p:spPr bwMode="auto">
            <a:xfrm>
              <a:off x="-16283756" y="-4817002"/>
              <a:ext cx="498475" cy="500063"/>
            </a:xfrm>
            <a:custGeom>
              <a:avLst/>
              <a:gdLst>
                <a:gd name="T0" fmla="*/ 2 w 118"/>
                <a:gd name="T1" fmla="*/ 0 h 118"/>
                <a:gd name="T2" fmla="*/ 101 w 118"/>
                <a:gd name="T3" fmla="*/ 1 h 118"/>
                <a:gd name="T4" fmla="*/ 100 w 118"/>
                <a:gd name="T5" fmla="*/ 79 h 118"/>
                <a:gd name="T6" fmla="*/ 83 w 118"/>
                <a:gd name="T7" fmla="*/ 40 h 118"/>
                <a:gd name="T8" fmla="*/ 64 w 118"/>
                <a:gd name="T9" fmla="*/ 118 h 118"/>
                <a:gd name="T10" fmla="*/ 47 w 118"/>
                <a:gd name="T11" fmla="*/ 32 h 118"/>
                <a:gd name="T12" fmla="*/ 10 w 118"/>
                <a:gd name="T13" fmla="*/ 110 h 118"/>
                <a:gd name="T14" fmla="*/ 2 w 118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8">
                  <a:moveTo>
                    <a:pt x="2" y="0"/>
                  </a:moveTo>
                  <a:cubicBezTo>
                    <a:pt x="51" y="8"/>
                    <a:pt x="55" y="4"/>
                    <a:pt x="101" y="1"/>
                  </a:cubicBezTo>
                  <a:cubicBezTo>
                    <a:pt x="97" y="37"/>
                    <a:pt x="118" y="51"/>
                    <a:pt x="100" y="79"/>
                  </a:cubicBezTo>
                  <a:cubicBezTo>
                    <a:pt x="70" y="87"/>
                    <a:pt x="87" y="55"/>
                    <a:pt x="83" y="40"/>
                  </a:cubicBezTo>
                  <a:cubicBezTo>
                    <a:pt x="60" y="66"/>
                    <a:pt x="80" y="100"/>
                    <a:pt x="64" y="118"/>
                  </a:cubicBezTo>
                  <a:cubicBezTo>
                    <a:pt x="32" y="112"/>
                    <a:pt x="52" y="61"/>
                    <a:pt x="47" y="32"/>
                  </a:cubicBezTo>
                  <a:cubicBezTo>
                    <a:pt x="22" y="47"/>
                    <a:pt x="57" y="114"/>
                    <a:pt x="10" y="110"/>
                  </a:cubicBezTo>
                  <a:cubicBezTo>
                    <a:pt x="1" y="78"/>
                    <a:pt x="0" y="41"/>
                    <a:pt x="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5" name="Freeform 56"/>
            <p:cNvSpPr>
              <a:spLocks/>
            </p:cNvSpPr>
            <p:nvPr/>
          </p:nvSpPr>
          <p:spPr bwMode="auto">
            <a:xfrm>
              <a:off x="-15513819" y="-4855102"/>
              <a:ext cx="650875" cy="511175"/>
            </a:xfrm>
            <a:custGeom>
              <a:avLst/>
              <a:gdLst>
                <a:gd name="T0" fmla="*/ 153 w 154"/>
                <a:gd name="T1" fmla="*/ 19 h 121"/>
                <a:gd name="T2" fmla="*/ 135 w 154"/>
                <a:gd name="T3" fmla="*/ 97 h 121"/>
                <a:gd name="T4" fmla="*/ 117 w 154"/>
                <a:gd name="T5" fmla="*/ 42 h 121"/>
                <a:gd name="T6" fmla="*/ 99 w 154"/>
                <a:gd name="T7" fmla="*/ 89 h 121"/>
                <a:gd name="T8" fmla="*/ 81 w 154"/>
                <a:gd name="T9" fmla="*/ 50 h 121"/>
                <a:gd name="T10" fmla="*/ 62 w 154"/>
                <a:gd name="T11" fmla="*/ 121 h 121"/>
                <a:gd name="T12" fmla="*/ 45 w 154"/>
                <a:gd name="T13" fmla="*/ 26 h 121"/>
                <a:gd name="T14" fmla="*/ 27 w 154"/>
                <a:gd name="T15" fmla="*/ 89 h 121"/>
                <a:gd name="T16" fmla="*/ 0 w 154"/>
                <a:gd name="T17" fmla="*/ 26 h 121"/>
                <a:gd name="T18" fmla="*/ 153 w 154"/>
                <a:gd name="T19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21">
                  <a:moveTo>
                    <a:pt x="153" y="19"/>
                  </a:moveTo>
                  <a:cubicBezTo>
                    <a:pt x="136" y="36"/>
                    <a:pt x="154" y="83"/>
                    <a:pt x="135" y="97"/>
                  </a:cubicBezTo>
                  <a:cubicBezTo>
                    <a:pt x="100" y="104"/>
                    <a:pt x="123" y="60"/>
                    <a:pt x="117" y="42"/>
                  </a:cubicBezTo>
                  <a:cubicBezTo>
                    <a:pt x="102" y="50"/>
                    <a:pt x="107" y="76"/>
                    <a:pt x="99" y="89"/>
                  </a:cubicBezTo>
                  <a:cubicBezTo>
                    <a:pt x="85" y="83"/>
                    <a:pt x="79" y="69"/>
                    <a:pt x="81" y="50"/>
                  </a:cubicBezTo>
                  <a:cubicBezTo>
                    <a:pt x="55" y="56"/>
                    <a:pt x="89" y="115"/>
                    <a:pt x="62" y="121"/>
                  </a:cubicBezTo>
                  <a:cubicBezTo>
                    <a:pt x="24" y="117"/>
                    <a:pt x="54" y="55"/>
                    <a:pt x="45" y="26"/>
                  </a:cubicBezTo>
                  <a:cubicBezTo>
                    <a:pt x="23" y="33"/>
                    <a:pt x="47" y="81"/>
                    <a:pt x="27" y="89"/>
                  </a:cubicBezTo>
                  <a:cubicBezTo>
                    <a:pt x="5" y="79"/>
                    <a:pt x="9" y="46"/>
                    <a:pt x="0" y="26"/>
                  </a:cubicBezTo>
                  <a:cubicBezTo>
                    <a:pt x="37" y="14"/>
                    <a:pt x="111" y="0"/>
                    <a:pt x="153" y="1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6" name="Freeform 57"/>
            <p:cNvSpPr>
              <a:spLocks/>
            </p:cNvSpPr>
            <p:nvPr/>
          </p:nvSpPr>
          <p:spPr bwMode="auto">
            <a:xfrm>
              <a:off x="-14408919" y="-4817002"/>
              <a:ext cx="485775" cy="444500"/>
            </a:xfrm>
            <a:custGeom>
              <a:avLst/>
              <a:gdLst>
                <a:gd name="T0" fmla="*/ 108 w 115"/>
                <a:gd name="T1" fmla="*/ 11 h 105"/>
                <a:gd name="T2" fmla="*/ 99 w 115"/>
                <a:gd name="T3" fmla="*/ 90 h 105"/>
                <a:gd name="T4" fmla="*/ 72 w 115"/>
                <a:gd name="T5" fmla="*/ 105 h 105"/>
                <a:gd name="T6" fmla="*/ 27 w 115"/>
                <a:gd name="T7" fmla="*/ 82 h 105"/>
                <a:gd name="T8" fmla="*/ 27 w 115"/>
                <a:gd name="T9" fmla="*/ 34 h 105"/>
                <a:gd name="T10" fmla="*/ 0 w 115"/>
                <a:gd name="T11" fmla="*/ 74 h 105"/>
                <a:gd name="T12" fmla="*/ 0 w 115"/>
                <a:gd name="T13" fmla="*/ 11 h 105"/>
                <a:gd name="T14" fmla="*/ 108 w 115"/>
                <a:gd name="T15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05">
                  <a:moveTo>
                    <a:pt x="108" y="11"/>
                  </a:moveTo>
                  <a:cubicBezTo>
                    <a:pt x="106" y="38"/>
                    <a:pt x="115" y="75"/>
                    <a:pt x="99" y="90"/>
                  </a:cubicBezTo>
                  <a:cubicBezTo>
                    <a:pt x="83" y="56"/>
                    <a:pt x="80" y="75"/>
                    <a:pt x="72" y="105"/>
                  </a:cubicBezTo>
                  <a:cubicBezTo>
                    <a:pt x="55" y="83"/>
                    <a:pt x="49" y="88"/>
                    <a:pt x="27" y="82"/>
                  </a:cubicBezTo>
                  <a:cubicBezTo>
                    <a:pt x="44" y="67"/>
                    <a:pt x="30" y="53"/>
                    <a:pt x="27" y="34"/>
                  </a:cubicBezTo>
                  <a:cubicBezTo>
                    <a:pt x="1" y="33"/>
                    <a:pt x="38" y="86"/>
                    <a:pt x="0" y="74"/>
                  </a:cubicBezTo>
                  <a:cubicBezTo>
                    <a:pt x="0" y="53"/>
                    <a:pt x="0" y="32"/>
                    <a:pt x="0" y="11"/>
                  </a:cubicBezTo>
                  <a:cubicBezTo>
                    <a:pt x="40" y="0"/>
                    <a:pt x="57" y="15"/>
                    <a:pt x="108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7" name="Freeform 58"/>
            <p:cNvSpPr>
              <a:spLocks/>
            </p:cNvSpPr>
            <p:nvPr/>
          </p:nvSpPr>
          <p:spPr bwMode="auto">
            <a:xfrm>
              <a:off x="12861157" y="-4694765"/>
              <a:ext cx="317500" cy="198438"/>
            </a:xfrm>
            <a:custGeom>
              <a:avLst/>
              <a:gdLst>
                <a:gd name="T0" fmla="*/ 60 w 75"/>
                <a:gd name="T1" fmla="*/ 38 h 47"/>
                <a:gd name="T2" fmla="*/ 6 w 75"/>
                <a:gd name="T3" fmla="*/ 30 h 47"/>
                <a:gd name="T4" fmla="*/ 60 w 75"/>
                <a:gd name="T5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7">
                  <a:moveTo>
                    <a:pt x="60" y="38"/>
                  </a:moveTo>
                  <a:cubicBezTo>
                    <a:pt x="45" y="33"/>
                    <a:pt x="7" y="47"/>
                    <a:pt x="6" y="30"/>
                  </a:cubicBezTo>
                  <a:cubicBezTo>
                    <a:pt x="0" y="0"/>
                    <a:pt x="75" y="11"/>
                    <a:pt x="60" y="3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8" name="Freeform 59"/>
            <p:cNvSpPr>
              <a:spLocks/>
            </p:cNvSpPr>
            <p:nvPr/>
          </p:nvSpPr>
          <p:spPr bwMode="auto">
            <a:xfrm>
              <a:off x="-13939019" y="-4770965"/>
              <a:ext cx="190500" cy="334963"/>
            </a:xfrm>
            <a:custGeom>
              <a:avLst/>
              <a:gdLst>
                <a:gd name="T0" fmla="*/ 15 w 45"/>
                <a:gd name="T1" fmla="*/ 0 h 79"/>
                <a:gd name="T2" fmla="*/ 24 w 45"/>
                <a:gd name="T3" fmla="*/ 79 h 79"/>
                <a:gd name="T4" fmla="*/ 15 w 45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9">
                  <a:moveTo>
                    <a:pt x="15" y="0"/>
                  </a:moveTo>
                  <a:cubicBezTo>
                    <a:pt x="45" y="3"/>
                    <a:pt x="36" y="65"/>
                    <a:pt x="24" y="79"/>
                  </a:cubicBezTo>
                  <a:cubicBezTo>
                    <a:pt x="14" y="60"/>
                    <a:pt x="0" y="18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9" name="Freeform 60"/>
            <p:cNvSpPr>
              <a:spLocks/>
            </p:cNvSpPr>
            <p:nvPr/>
          </p:nvSpPr>
          <p:spPr bwMode="auto">
            <a:xfrm>
              <a:off x="9398819" y="-4694765"/>
              <a:ext cx="376238" cy="274638"/>
            </a:xfrm>
            <a:custGeom>
              <a:avLst/>
              <a:gdLst>
                <a:gd name="T0" fmla="*/ 86 w 89"/>
                <a:gd name="T1" fmla="*/ 41 h 65"/>
                <a:gd name="T2" fmla="*/ 5 w 89"/>
                <a:gd name="T3" fmla="*/ 48 h 65"/>
                <a:gd name="T4" fmla="*/ 86 w 89"/>
                <a:gd name="T5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65">
                  <a:moveTo>
                    <a:pt x="86" y="41"/>
                  </a:moveTo>
                  <a:cubicBezTo>
                    <a:pt x="62" y="47"/>
                    <a:pt x="26" y="65"/>
                    <a:pt x="5" y="48"/>
                  </a:cubicBezTo>
                  <a:cubicBezTo>
                    <a:pt x="0" y="17"/>
                    <a:pt x="89" y="0"/>
                    <a:pt x="86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0" name="Freeform 61"/>
            <p:cNvSpPr>
              <a:spLocks/>
            </p:cNvSpPr>
            <p:nvPr/>
          </p:nvSpPr>
          <p:spPr bwMode="auto">
            <a:xfrm>
              <a:off x="21770207" y="-4524902"/>
              <a:ext cx="622300" cy="292100"/>
            </a:xfrm>
            <a:custGeom>
              <a:avLst/>
              <a:gdLst>
                <a:gd name="T0" fmla="*/ 135 w 147"/>
                <a:gd name="T1" fmla="*/ 4 h 69"/>
                <a:gd name="T2" fmla="*/ 144 w 147"/>
                <a:gd name="T3" fmla="*/ 43 h 69"/>
                <a:gd name="T4" fmla="*/ 36 w 147"/>
                <a:gd name="T5" fmla="*/ 58 h 69"/>
                <a:gd name="T6" fmla="*/ 0 w 147"/>
                <a:gd name="T7" fmla="*/ 19 h 69"/>
                <a:gd name="T8" fmla="*/ 135 w 147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35" y="4"/>
                  </a:moveTo>
                  <a:cubicBezTo>
                    <a:pt x="147" y="22"/>
                    <a:pt x="134" y="18"/>
                    <a:pt x="144" y="43"/>
                  </a:cubicBezTo>
                  <a:cubicBezTo>
                    <a:pt x="124" y="69"/>
                    <a:pt x="35" y="13"/>
                    <a:pt x="36" y="58"/>
                  </a:cubicBezTo>
                  <a:cubicBezTo>
                    <a:pt x="7" y="59"/>
                    <a:pt x="5" y="38"/>
                    <a:pt x="0" y="19"/>
                  </a:cubicBezTo>
                  <a:cubicBezTo>
                    <a:pt x="59" y="0"/>
                    <a:pt x="65" y="20"/>
                    <a:pt x="13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1" name="Freeform 62"/>
            <p:cNvSpPr>
              <a:spLocks/>
            </p:cNvSpPr>
            <p:nvPr/>
          </p:nvSpPr>
          <p:spPr bwMode="auto">
            <a:xfrm>
              <a:off x="20995507" y="-4491565"/>
              <a:ext cx="203200" cy="339725"/>
            </a:xfrm>
            <a:custGeom>
              <a:avLst/>
              <a:gdLst>
                <a:gd name="T0" fmla="*/ 21 w 48"/>
                <a:gd name="T1" fmla="*/ 2 h 80"/>
                <a:gd name="T2" fmla="*/ 48 w 48"/>
                <a:gd name="T3" fmla="*/ 10 h 80"/>
                <a:gd name="T4" fmla="*/ 29 w 48"/>
                <a:gd name="T5" fmla="*/ 80 h 80"/>
                <a:gd name="T6" fmla="*/ 21 w 48"/>
                <a:gd name="T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0">
                  <a:moveTo>
                    <a:pt x="21" y="2"/>
                  </a:moveTo>
                  <a:cubicBezTo>
                    <a:pt x="35" y="0"/>
                    <a:pt x="36" y="9"/>
                    <a:pt x="48" y="10"/>
                  </a:cubicBezTo>
                  <a:cubicBezTo>
                    <a:pt x="48" y="39"/>
                    <a:pt x="38" y="59"/>
                    <a:pt x="29" y="80"/>
                  </a:cubicBezTo>
                  <a:cubicBezTo>
                    <a:pt x="0" y="77"/>
                    <a:pt x="9" y="16"/>
                    <a:pt x="21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>
              <a:off x="21351107" y="-4509027"/>
              <a:ext cx="266700" cy="271463"/>
            </a:xfrm>
            <a:custGeom>
              <a:avLst/>
              <a:gdLst>
                <a:gd name="T0" fmla="*/ 18 w 63"/>
                <a:gd name="T1" fmla="*/ 6 h 64"/>
                <a:gd name="T2" fmla="*/ 63 w 63"/>
                <a:gd name="T3" fmla="*/ 14 h 64"/>
                <a:gd name="T4" fmla="*/ 63 w 63"/>
                <a:gd name="T5" fmla="*/ 54 h 64"/>
                <a:gd name="T6" fmla="*/ 18 w 63"/>
                <a:gd name="T7" fmla="*/ 61 h 64"/>
                <a:gd name="T8" fmla="*/ 18 w 63"/>
                <a:gd name="T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18" y="6"/>
                  </a:moveTo>
                  <a:cubicBezTo>
                    <a:pt x="43" y="0"/>
                    <a:pt x="41" y="17"/>
                    <a:pt x="63" y="14"/>
                  </a:cubicBezTo>
                  <a:cubicBezTo>
                    <a:pt x="63" y="27"/>
                    <a:pt x="63" y="40"/>
                    <a:pt x="63" y="54"/>
                  </a:cubicBezTo>
                  <a:cubicBezTo>
                    <a:pt x="37" y="47"/>
                    <a:pt x="39" y="64"/>
                    <a:pt x="18" y="61"/>
                  </a:cubicBezTo>
                  <a:cubicBezTo>
                    <a:pt x="0" y="46"/>
                    <a:pt x="13" y="24"/>
                    <a:pt x="18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3" name="Freeform 64"/>
            <p:cNvSpPr>
              <a:spLocks/>
            </p:cNvSpPr>
            <p:nvPr/>
          </p:nvSpPr>
          <p:spPr bwMode="auto">
            <a:xfrm>
              <a:off x="22887807" y="-4512202"/>
              <a:ext cx="558800" cy="322263"/>
            </a:xfrm>
            <a:custGeom>
              <a:avLst/>
              <a:gdLst>
                <a:gd name="T0" fmla="*/ 87 w 132"/>
                <a:gd name="T1" fmla="*/ 10 h 76"/>
                <a:gd name="T2" fmla="*/ 132 w 132"/>
                <a:gd name="T3" fmla="*/ 18 h 76"/>
                <a:gd name="T4" fmla="*/ 15 w 132"/>
                <a:gd name="T5" fmla="*/ 64 h 76"/>
                <a:gd name="T6" fmla="*/ 6 w 132"/>
                <a:gd name="T7" fmla="*/ 17 h 76"/>
                <a:gd name="T8" fmla="*/ 87 w 132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6">
                  <a:moveTo>
                    <a:pt x="87" y="10"/>
                  </a:moveTo>
                  <a:cubicBezTo>
                    <a:pt x="98" y="17"/>
                    <a:pt x="111" y="20"/>
                    <a:pt x="132" y="18"/>
                  </a:cubicBezTo>
                  <a:cubicBezTo>
                    <a:pt x="131" y="76"/>
                    <a:pt x="53" y="39"/>
                    <a:pt x="15" y="64"/>
                  </a:cubicBezTo>
                  <a:cubicBezTo>
                    <a:pt x="22" y="40"/>
                    <a:pt x="0" y="41"/>
                    <a:pt x="6" y="17"/>
                  </a:cubicBezTo>
                  <a:cubicBezTo>
                    <a:pt x="55" y="0"/>
                    <a:pt x="84" y="56"/>
                    <a:pt x="87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4" name="Freeform 65"/>
            <p:cNvSpPr>
              <a:spLocks/>
            </p:cNvSpPr>
            <p:nvPr/>
          </p:nvSpPr>
          <p:spPr bwMode="auto">
            <a:xfrm>
              <a:off x="-7117531" y="-4626502"/>
              <a:ext cx="309563" cy="160338"/>
            </a:xfrm>
            <a:custGeom>
              <a:avLst/>
              <a:gdLst>
                <a:gd name="T0" fmla="*/ 15 w 73"/>
                <a:gd name="T1" fmla="*/ 0 h 38"/>
                <a:gd name="T2" fmla="*/ 60 w 73"/>
                <a:gd name="T3" fmla="*/ 0 h 38"/>
                <a:gd name="T4" fmla="*/ 15 w 73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38">
                  <a:moveTo>
                    <a:pt x="15" y="0"/>
                  </a:moveTo>
                  <a:cubicBezTo>
                    <a:pt x="30" y="0"/>
                    <a:pt x="45" y="0"/>
                    <a:pt x="60" y="0"/>
                  </a:cubicBezTo>
                  <a:cubicBezTo>
                    <a:pt x="73" y="29"/>
                    <a:pt x="0" y="38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5" name="Freeform 66"/>
            <p:cNvSpPr>
              <a:spLocks/>
            </p:cNvSpPr>
            <p:nvPr/>
          </p:nvSpPr>
          <p:spPr bwMode="auto">
            <a:xfrm>
              <a:off x="21236807" y="-4448702"/>
              <a:ext cx="114300" cy="198438"/>
            </a:xfrm>
            <a:custGeom>
              <a:avLst/>
              <a:gdLst>
                <a:gd name="T0" fmla="*/ 0 w 27"/>
                <a:gd name="T1" fmla="*/ 0 h 47"/>
                <a:gd name="T2" fmla="*/ 27 w 27"/>
                <a:gd name="T3" fmla="*/ 0 h 47"/>
                <a:gd name="T4" fmla="*/ 0 w 27"/>
                <a:gd name="T5" fmla="*/ 47 h 47"/>
                <a:gd name="T6" fmla="*/ 0 w 2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7">
                  <a:moveTo>
                    <a:pt x="0" y="0"/>
                  </a:moveTo>
                  <a:cubicBezTo>
                    <a:pt x="9" y="0"/>
                    <a:pt x="18" y="0"/>
                    <a:pt x="27" y="0"/>
                  </a:cubicBezTo>
                  <a:cubicBezTo>
                    <a:pt x="22" y="19"/>
                    <a:pt x="27" y="47"/>
                    <a:pt x="0" y="47"/>
                  </a:cubicBezTo>
                  <a:cubicBezTo>
                    <a:pt x="0" y="31"/>
                    <a:pt x="0" y="15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6" name="Freeform 67"/>
            <p:cNvSpPr>
              <a:spLocks/>
            </p:cNvSpPr>
            <p:nvPr/>
          </p:nvSpPr>
          <p:spPr bwMode="auto">
            <a:xfrm>
              <a:off x="22417907" y="-4461402"/>
              <a:ext cx="228600" cy="157163"/>
            </a:xfrm>
            <a:custGeom>
              <a:avLst/>
              <a:gdLst>
                <a:gd name="T0" fmla="*/ 54 w 54"/>
                <a:gd name="T1" fmla="*/ 5 h 37"/>
                <a:gd name="T2" fmla="*/ 54 w 54"/>
                <a:gd name="T3" fmla="*/ 36 h 37"/>
                <a:gd name="T4" fmla="*/ 0 w 54"/>
                <a:gd name="T5" fmla="*/ 28 h 37"/>
                <a:gd name="T6" fmla="*/ 54 w 54"/>
                <a:gd name="T7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7">
                  <a:moveTo>
                    <a:pt x="54" y="5"/>
                  </a:moveTo>
                  <a:cubicBezTo>
                    <a:pt x="54" y="15"/>
                    <a:pt x="54" y="26"/>
                    <a:pt x="54" y="36"/>
                  </a:cubicBezTo>
                  <a:cubicBezTo>
                    <a:pt x="32" y="37"/>
                    <a:pt x="11" y="37"/>
                    <a:pt x="0" y="28"/>
                  </a:cubicBezTo>
                  <a:cubicBezTo>
                    <a:pt x="3" y="7"/>
                    <a:pt x="22" y="0"/>
                    <a:pt x="54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7" name="Freeform 68"/>
            <p:cNvSpPr>
              <a:spLocks/>
            </p:cNvSpPr>
            <p:nvPr/>
          </p:nvSpPr>
          <p:spPr bwMode="auto">
            <a:xfrm>
              <a:off x="12915132" y="-4440765"/>
              <a:ext cx="254000" cy="136525"/>
            </a:xfrm>
            <a:custGeom>
              <a:avLst/>
              <a:gdLst>
                <a:gd name="T0" fmla="*/ 11 w 60"/>
                <a:gd name="T1" fmla="*/ 1 h 32"/>
                <a:gd name="T2" fmla="*/ 56 w 60"/>
                <a:gd name="T3" fmla="*/ 25 h 32"/>
                <a:gd name="T4" fmla="*/ 11 w 60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32">
                  <a:moveTo>
                    <a:pt x="11" y="1"/>
                  </a:moveTo>
                  <a:cubicBezTo>
                    <a:pt x="37" y="0"/>
                    <a:pt x="60" y="1"/>
                    <a:pt x="56" y="25"/>
                  </a:cubicBezTo>
                  <a:cubicBezTo>
                    <a:pt x="32" y="25"/>
                    <a:pt x="0" y="32"/>
                    <a:pt x="1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8" name="Freeform 69"/>
            <p:cNvSpPr>
              <a:spLocks/>
            </p:cNvSpPr>
            <p:nvPr/>
          </p:nvSpPr>
          <p:spPr bwMode="auto">
            <a:xfrm>
              <a:off x="19763607" y="-4394727"/>
              <a:ext cx="258763" cy="157163"/>
            </a:xfrm>
            <a:custGeom>
              <a:avLst/>
              <a:gdLst>
                <a:gd name="T0" fmla="*/ 15 w 61"/>
                <a:gd name="T1" fmla="*/ 0 h 37"/>
                <a:gd name="T2" fmla="*/ 51 w 61"/>
                <a:gd name="T3" fmla="*/ 1 h 37"/>
                <a:gd name="T4" fmla="*/ 15 w 61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7">
                  <a:moveTo>
                    <a:pt x="15" y="0"/>
                  </a:moveTo>
                  <a:cubicBezTo>
                    <a:pt x="26" y="0"/>
                    <a:pt x="39" y="1"/>
                    <a:pt x="51" y="1"/>
                  </a:cubicBezTo>
                  <a:cubicBezTo>
                    <a:pt x="61" y="28"/>
                    <a:pt x="0" y="37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9" name="Freeform 70"/>
            <p:cNvSpPr>
              <a:spLocks/>
            </p:cNvSpPr>
            <p:nvPr/>
          </p:nvSpPr>
          <p:spPr bwMode="auto">
            <a:xfrm>
              <a:off x="-7054031" y="-4547127"/>
              <a:ext cx="228600" cy="263525"/>
            </a:xfrm>
            <a:custGeom>
              <a:avLst/>
              <a:gdLst>
                <a:gd name="T0" fmla="*/ 54 w 54"/>
                <a:gd name="T1" fmla="*/ 29 h 62"/>
                <a:gd name="T2" fmla="*/ 0 w 54"/>
                <a:gd name="T3" fmla="*/ 28 h 62"/>
                <a:gd name="T4" fmla="*/ 54 w 54"/>
                <a:gd name="T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2">
                  <a:moveTo>
                    <a:pt x="54" y="29"/>
                  </a:moveTo>
                  <a:cubicBezTo>
                    <a:pt x="41" y="62"/>
                    <a:pt x="34" y="20"/>
                    <a:pt x="0" y="28"/>
                  </a:cubicBezTo>
                  <a:cubicBezTo>
                    <a:pt x="7" y="0"/>
                    <a:pt x="42" y="17"/>
                    <a:pt x="54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0" name="Freeform 71"/>
            <p:cNvSpPr>
              <a:spLocks/>
            </p:cNvSpPr>
            <p:nvPr/>
          </p:nvSpPr>
          <p:spPr bwMode="auto">
            <a:xfrm>
              <a:off x="2944044" y="-4428065"/>
              <a:ext cx="688975" cy="385763"/>
            </a:xfrm>
            <a:custGeom>
              <a:avLst/>
              <a:gdLst>
                <a:gd name="T0" fmla="*/ 133 w 163"/>
                <a:gd name="T1" fmla="*/ 0 h 91"/>
                <a:gd name="T2" fmla="*/ 151 w 163"/>
                <a:gd name="T3" fmla="*/ 71 h 91"/>
                <a:gd name="T4" fmla="*/ 7 w 163"/>
                <a:gd name="T5" fmla="*/ 86 h 91"/>
                <a:gd name="T6" fmla="*/ 16 w 163"/>
                <a:gd name="T7" fmla="*/ 7 h 91"/>
                <a:gd name="T8" fmla="*/ 88 w 163"/>
                <a:gd name="T9" fmla="*/ 47 h 91"/>
                <a:gd name="T10" fmla="*/ 97 w 163"/>
                <a:gd name="T11" fmla="*/ 8 h 91"/>
                <a:gd name="T12" fmla="*/ 133 w 16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91">
                  <a:moveTo>
                    <a:pt x="133" y="0"/>
                  </a:moveTo>
                  <a:cubicBezTo>
                    <a:pt x="163" y="3"/>
                    <a:pt x="147" y="45"/>
                    <a:pt x="151" y="71"/>
                  </a:cubicBezTo>
                  <a:cubicBezTo>
                    <a:pt x="82" y="91"/>
                    <a:pt x="56" y="88"/>
                    <a:pt x="7" y="86"/>
                  </a:cubicBezTo>
                  <a:cubicBezTo>
                    <a:pt x="9" y="59"/>
                    <a:pt x="0" y="22"/>
                    <a:pt x="16" y="7"/>
                  </a:cubicBezTo>
                  <a:cubicBezTo>
                    <a:pt x="52" y="10"/>
                    <a:pt x="94" y="8"/>
                    <a:pt x="88" y="47"/>
                  </a:cubicBezTo>
                  <a:cubicBezTo>
                    <a:pt x="107" y="48"/>
                    <a:pt x="92" y="19"/>
                    <a:pt x="97" y="8"/>
                  </a:cubicBezTo>
                  <a:cubicBezTo>
                    <a:pt x="111" y="7"/>
                    <a:pt x="131" y="12"/>
                    <a:pt x="13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1" name="Freeform 72"/>
            <p:cNvSpPr>
              <a:spLocks/>
            </p:cNvSpPr>
            <p:nvPr/>
          </p:nvSpPr>
          <p:spPr bwMode="auto">
            <a:xfrm>
              <a:off x="9348019" y="-4466165"/>
              <a:ext cx="422275" cy="215900"/>
            </a:xfrm>
            <a:custGeom>
              <a:avLst/>
              <a:gdLst>
                <a:gd name="T0" fmla="*/ 97 w 100"/>
                <a:gd name="T1" fmla="*/ 42 h 51"/>
                <a:gd name="T2" fmla="*/ 7 w 100"/>
                <a:gd name="T3" fmla="*/ 49 h 51"/>
                <a:gd name="T4" fmla="*/ 97 w 100"/>
                <a:gd name="T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51">
                  <a:moveTo>
                    <a:pt x="97" y="42"/>
                  </a:moveTo>
                  <a:cubicBezTo>
                    <a:pt x="74" y="50"/>
                    <a:pt x="42" y="51"/>
                    <a:pt x="7" y="49"/>
                  </a:cubicBezTo>
                  <a:cubicBezTo>
                    <a:pt x="0" y="15"/>
                    <a:pt x="100" y="0"/>
                    <a:pt x="97" y="4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2" name="Freeform 73"/>
            <p:cNvSpPr>
              <a:spLocks/>
            </p:cNvSpPr>
            <p:nvPr/>
          </p:nvSpPr>
          <p:spPr bwMode="auto">
            <a:xfrm>
              <a:off x="19517544" y="-4262965"/>
              <a:ext cx="190500" cy="304800"/>
            </a:xfrm>
            <a:custGeom>
              <a:avLst/>
              <a:gdLst>
                <a:gd name="T0" fmla="*/ 36 w 45"/>
                <a:gd name="T1" fmla="*/ 1 h 72"/>
                <a:gd name="T2" fmla="*/ 45 w 45"/>
                <a:gd name="T3" fmla="*/ 8 h 72"/>
                <a:gd name="T4" fmla="*/ 45 w 45"/>
                <a:gd name="T5" fmla="*/ 48 h 72"/>
                <a:gd name="T6" fmla="*/ 0 w 45"/>
                <a:gd name="T7" fmla="*/ 55 h 72"/>
                <a:gd name="T8" fmla="*/ 9 w 45"/>
                <a:gd name="T9" fmla="*/ 8 h 72"/>
                <a:gd name="T10" fmla="*/ 36 w 45"/>
                <a:gd name="T1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72">
                  <a:moveTo>
                    <a:pt x="36" y="1"/>
                  </a:moveTo>
                  <a:cubicBezTo>
                    <a:pt x="35" y="7"/>
                    <a:pt x="40" y="8"/>
                    <a:pt x="45" y="8"/>
                  </a:cubicBezTo>
                  <a:cubicBezTo>
                    <a:pt x="28" y="23"/>
                    <a:pt x="44" y="28"/>
                    <a:pt x="45" y="48"/>
                  </a:cubicBezTo>
                  <a:cubicBezTo>
                    <a:pt x="29" y="55"/>
                    <a:pt x="19" y="72"/>
                    <a:pt x="0" y="55"/>
                  </a:cubicBezTo>
                  <a:cubicBezTo>
                    <a:pt x="24" y="33"/>
                    <a:pt x="25" y="40"/>
                    <a:pt x="9" y="8"/>
                  </a:cubicBezTo>
                  <a:cubicBezTo>
                    <a:pt x="16" y="4"/>
                    <a:pt x="24" y="0"/>
                    <a:pt x="36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3" name="Freeform 74"/>
            <p:cNvSpPr>
              <a:spLocks/>
            </p:cNvSpPr>
            <p:nvPr/>
          </p:nvSpPr>
          <p:spPr bwMode="auto">
            <a:xfrm>
              <a:off x="19831869" y="-4288365"/>
              <a:ext cx="211138" cy="131763"/>
            </a:xfrm>
            <a:custGeom>
              <a:avLst/>
              <a:gdLst>
                <a:gd name="T0" fmla="*/ 43 w 50"/>
                <a:gd name="T1" fmla="*/ 31 h 31"/>
                <a:gd name="T2" fmla="*/ 7 w 50"/>
                <a:gd name="T3" fmla="*/ 30 h 31"/>
                <a:gd name="T4" fmla="*/ 43 w 5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1">
                  <a:moveTo>
                    <a:pt x="43" y="31"/>
                  </a:moveTo>
                  <a:cubicBezTo>
                    <a:pt x="31" y="31"/>
                    <a:pt x="19" y="31"/>
                    <a:pt x="7" y="30"/>
                  </a:cubicBezTo>
                  <a:cubicBezTo>
                    <a:pt x="0" y="0"/>
                    <a:pt x="50" y="0"/>
                    <a:pt x="43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4" name="Freeform 75"/>
            <p:cNvSpPr>
              <a:spLocks/>
            </p:cNvSpPr>
            <p:nvPr/>
          </p:nvSpPr>
          <p:spPr bwMode="auto">
            <a:xfrm>
              <a:off x="12881794" y="-4278840"/>
              <a:ext cx="233363" cy="142875"/>
            </a:xfrm>
            <a:custGeom>
              <a:avLst/>
              <a:gdLst>
                <a:gd name="T0" fmla="*/ 55 w 55"/>
                <a:gd name="T1" fmla="*/ 11 h 34"/>
                <a:gd name="T2" fmla="*/ 10 w 55"/>
                <a:gd name="T3" fmla="*/ 34 h 34"/>
                <a:gd name="T4" fmla="*/ 1 w 55"/>
                <a:gd name="T5" fmla="*/ 10 h 34"/>
                <a:gd name="T6" fmla="*/ 55 w 55"/>
                <a:gd name="T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4">
                  <a:moveTo>
                    <a:pt x="55" y="11"/>
                  </a:moveTo>
                  <a:cubicBezTo>
                    <a:pt x="49" y="26"/>
                    <a:pt x="31" y="31"/>
                    <a:pt x="10" y="34"/>
                  </a:cubicBezTo>
                  <a:cubicBezTo>
                    <a:pt x="5" y="28"/>
                    <a:pt x="0" y="21"/>
                    <a:pt x="1" y="10"/>
                  </a:cubicBezTo>
                  <a:cubicBezTo>
                    <a:pt x="12" y="0"/>
                    <a:pt x="43" y="0"/>
                    <a:pt x="55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5" name="Freeform 76"/>
            <p:cNvSpPr>
              <a:spLocks/>
            </p:cNvSpPr>
            <p:nvPr/>
          </p:nvSpPr>
          <p:spPr bwMode="auto">
            <a:xfrm>
              <a:off x="9414694" y="-4224865"/>
              <a:ext cx="334963" cy="152400"/>
            </a:xfrm>
            <a:custGeom>
              <a:avLst/>
              <a:gdLst>
                <a:gd name="T0" fmla="*/ 54 w 79"/>
                <a:gd name="T1" fmla="*/ 0 h 36"/>
                <a:gd name="T2" fmla="*/ 72 w 79"/>
                <a:gd name="T3" fmla="*/ 32 h 36"/>
                <a:gd name="T4" fmla="*/ 0 w 79"/>
                <a:gd name="T5" fmla="*/ 24 h 36"/>
                <a:gd name="T6" fmla="*/ 54 w 7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36">
                  <a:moveTo>
                    <a:pt x="54" y="0"/>
                  </a:moveTo>
                  <a:cubicBezTo>
                    <a:pt x="54" y="16"/>
                    <a:pt x="79" y="11"/>
                    <a:pt x="72" y="32"/>
                  </a:cubicBezTo>
                  <a:cubicBezTo>
                    <a:pt x="46" y="31"/>
                    <a:pt x="13" y="36"/>
                    <a:pt x="0" y="24"/>
                  </a:cubicBezTo>
                  <a:cubicBezTo>
                    <a:pt x="8" y="7"/>
                    <a:pt x="27" y="0"/>
                    <a:pt x="5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6" name="Freeform 77"/>
            <p:cNvSpPr>
              <a:spLocks/>
            </p:cNvSpPr>
            <p:nvPr/>
          </p:nvSpPr>
          <p:spPr bwMode="auto">
            <a:xfrm>
              <a:off x="22933844" y="-4139140"/>
              <a:ext cx="211138" cy="198438"/>
            </a:xfrm>
            <a:custGeom>
              <a:avLst/>
              <a:gdLst>
                <a:gd name="T0" fmla="*/ 13 w 50"/>
                <a:gd name="T1" fmla="*/ 0 h 47"/>
                <a:gd name="T2" fmla="*/ 40 w 50"/>
                <a:gd name="T3" fmla="*/ 0 h 47"/>
                <a:gd name="T4" fmla="*/ 31 w 50"/>
                <a:gd name="T5" fmla="*/ 39 h 47"/>
                <a:gd name="T6" fmla="*/ 13 w 50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7">
                  <a:moveTo>
                    <a:pt x="13" y="0"/>
                  </a:moveTo>
                  <a:cubicBezTo>
                    <a:pt x="22" y="0"/>
                    <a:pt x="31" y="0"/>
                    <a:pt x="40" y="0"/>
                  </a:cubicBezTo>
                  <a:cubicBezTo>
                    <a:pt x="35" y="12"/>
                    <a:pt x="50" y="41"/>
                    <a:pt x="31" y="39"/>
                  </a:cubicBezTo>
                  <a:cubicBezTo>
                    <a:pt x="0" y="47"/>
                    <a:pt x="17" y="15"/>
                    <a:pt x="1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7" name="Freeform 78"/>
            <p:cNvSpPr>
              <a:spLocks/>
            </p:cNvSpPr>
            <p:nvPr/>
          </p:nvSpPr>
          <p:spPr bwMode="auto">
            <a:xfrm>
              <a:off x="23141807" y="-4169302"/>
              <a:ext cx="274638" cy="233363"/>
            </a:xfrm>
            <a:custGeom>
              <a:avLst/>
              <a:gdLst>
                <a:gd name="T0" fmla="*/ 9 w 65"/>
                <a:gd name="T1" fmla="*/ 7 h 55"/>
                <a:gd name="T2" fmla="*/ 45 w 65"/>
                <a:gd name="T3" fmla="*/ 8 h 55"/>
                <a:gd name="T4" fmla="*/ 45 w 65"/>
                <a:gd name="T5" fmla="*/ 55 h 55"/>
                <a:gd name="T6" fmla="*/ 0 w 65"/>
                <a:gd name="T7" fmla="*/ 39 h 55"/>
                <a:gd name="T8" fmla="*/ 9 w 65"/>
                <a:gd name="T9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9" y="7"/>
                  </a:moveTo>
                  <a:cubicBezTo>
                    <a:pt x="26" y="0"/>
                    <a:pt x="39" y="31"/>
                    <a:pt x="45" y="8"/>
                  </a:cubicBezTo>
                  <a:cubicBezTo>
                    <a:pt x="65" y="11"/>
                    <a:pt x="52" y="49"/>
                    <a:pt x="45" y="55"/>
                  </a:cubicBezTo>
                  <a:cubicBezTo>
                    <a:pt x="33" y="47"/>
                    <a:pt x="11" y="47"/>
                    <a:pt x="0" y="39"/>
                  </a:cubicBezTo>
                  <a:cubicBezTo>
                    <a:pt x="7" y="32"/>
                    <a:pt x="9" y="21"/>
                    <a:pt x="9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8" name="Freeform 79"/>
            <p:cNvSpPr>
              <a:spLocks/>
            </p:cNvSpPr>
            <p:nvPr/>
          </p:nvSpPr>
          <p:spPr bwMode="auto">
            <a:xfrm>
              <a:off x="21071707" y="-4118502"/>
              <a:ext cx="223838" cy="266700"/>
            </a:xfrm>
            <a:custGeom>
              <a:avLst/>
              <a:gdLst>
                <a:gd name="T0" fmla="*/ 11 w 53"/>
                <a:gd name="T1" fmla="*/ 0 h 63"/>
                <a:gd name="T2" fmla="*/ 20 w 53"/>
                <a:gd name="T3" fmla="*/ 63 h 63"/>
                <a:gd name="T4" fmla="*/ 11 w 5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3">
                  <a:moveTo>
                    <a:pt x="11" y="0"/>
                  </a:moveTo>
                  <a:cubicBezTo>
                    <a:pt x="53" y="2"/>
                    <a:pt x="14" y="43"/>
                    <a:pt x="20" y="63"/>
                  </a:cubicBezTo>
                  <a:cubicBezTo>
                    <a:pt x="0" y="57"/>
                    <a:pt x="17" y="19"/>
                    <a:pt x="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9" name="Freeform 80"/>
            <p:cNvSpPr>
              <a:spLocks/>
            </p:cNvSpPr>
            <p:nvPr/>
          </p:nvSpPr>
          <p:spPr bwMode="auto">
            <a:xfrm>
              <a:off x="21714644" y="-4135965"/>
              <a:ext cx="665163" cy="322263"/>
            </a:xfrm>
            <a:custGeom>
              <a:avLst/>
              <a:gdLst>
                <a:gd name="T0" fmla="*/ 66 w 157"/>
                <a:gd name="T1" fmla="*/ 37 h 76"/>
                <a:gd name="T2" fmla="*/ 75 w 157"/>
                <a:gd name="T3" fmla="*/ 13 h 76"/>
                <a:gd name="T4" fmla="*/ 139 w 157"/>
                <a:gd name="T5" fmla="*/ 14 h 76"/>
                <a:gd name="T6" fmla="*/ 138 w 157"/>
                <a:gd name="T7" fmla="*/ 69 h 76"/>
                <a:gd name="T8" fmla="*/ 120 w 157"/>
                <a:gd name="T9" fmla="*/ 37 h 76"/>
                <a:gd name="T10" fmla="*/ 93 w 157"/>
                <a:gd name="T11" fmla="*/ 68 h 76"/>
                <a:gd name="T12" fmla="*/ 75 w 157"/>
                <a:gd name="T13" fmla="*/ 45 h 76"/>
                <a:gd name="T14" fmla="*/ 12 w 157"/>
                <a:gd name="T15" fmla="*/ 68 h 76"/>
                <a:gd name="T16" fmla="*/ 21 w 157"/>
                <a:gd name="T17" fmla="*/ 5 h 76"/>
                <a:gd name="T18" fmla="*/ 48 w 157"/>
                <a:gd name="T19" fmla="*/ 13 h 76"/>
                <a:gd name="T20" fmla="*/ 66 w 157"/>
                <a:gd name="T2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76">
                  <a:moveTo>
                    <a:pt x="66" y="37"/>
                  </a:moveTo>
                  <a:cubicBezTo>
                    <a:pt x="77" y="36"/>
                    <a:pt x="74" y="23"/>
                    <a:pt x="75" y="13"/>
                  </a:cubicBezTo>
                  <a:cubicBezTo>
                    <a:pt x="96" y="13"/>
                    <a:pt x="118" y="14"/>
                    <a:pt x="139" y="14"/>
                  </a:cubicBezTo>
                  <a:cubicBezTo>
                    <a:pt x="147" y="20"/>
                    <a:pt x="157" y="64"/>
                    <a:pt x="138" y="69"/>
                  </a:cubicBezTo>
                  <a:cubicBezTo>
                    <a:pt x="111" y="76"/>
                    <a:pt x="122" y="51"/>
                    <a:pt x="120" y="37"/>
                  </a:cubicBezTo>
                  <a:cubicBezTo>
                    <a:pt x="91" y="30"/>
                    <a:pt x="108" y="63"/>
                    <a:pt x="93" y="68"/>
                  </a:cubicBezTo>
                  <a:cubicBezTo>
                    <a:pt x="82" y="65"/>
                    <a:pt x="75" y="58"/>
                    <a:pt x="75" y="45"/>
                  </a:cubicBezTo>
                  <a:cubicBezTo>
                    <a:pt x="50" y="49"/>
                    <a:pt x="38" y="64"/>
                    <a:pt x="12" y="68"/>
                  </a:cubicBezTo>
                  <a:cubicBezTo>
                    <a:pt x="27" y="47"/>
                    <a:pt x="0" y="28"/>
                    <a:pt x="21" y="5"/>
                  </a:cubicBezTo>
                  <a:cubicBezTo>
                    <a:pt x="29" y="9"/>
                    <a:pt x="36" y="13"/>
                    <a:pt x="48" y="13"/>
                  </a:cubicBezTo>
                  <a:cubicBezTo>
                    <a:pt x="21" y="47"/>
                    <a:pt x="71" y="0"/>
                    <a:pt x="66" y="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0" name="Freeform 81"/>
            <p:cNvSpPr>
              <a:spLocks/>
            </p:cNvSpPr>
            <p:nvPr/>
          </p:nvSpPr>
          <p:spPr bwMode="auto">
            <a:xfrm>
              <a:off x="22413144" y="-4110565"/>
              <a:ext cx="254000" cy="246063"/>
            </a:xfrm>
            <a:custGeom>
              <a:avLst/>
              <a:gdLst>
                <a:gd name="T0" fmla="*/ 37 w 60"/>
                <a:gd name="T1" fmla="*/ 0 h 58"/>
                <a:gd name="T2" fmla="*/ 54 w 60"/>
                <a:gd name="T3" fmla="*/ 47 h 58"/>
                <a:gd name="T4" fmla="*/ 0 w 60"/>
                <a:gd name="T5" fmla="*/ 55 h 58"/>
                <a:gd name="T6" fmla="*/ 1 w 60"/>
                <a:gd name="T7" fmla="*/ 8 h 58"/>
                <a:gd name="T8" fmla="*/ 37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37" y="0"/>
                  </a:moveTo>
                  <a:cubicBezTo>
                    <a:pt x="60" y="1"/>
                    <a:pt x="54" y="27"/>
                    <a:pt x="54" y="47"/>
                  </a:cubicBezTo>
                  <a:cubicBezTo>
                    <a:pt x="35" y="58"/>
                    <a:pt x="28" y="43"/>
                    <a:pt x="0" y="55"/>
                  </a:cubicBezTo>
                  <a:cubicBezTo>
                    <a:pt x="0" y="39"/>
                    <a:pt x="0" y="24"/>
                    <a:pt x="1" y="8"/>
                  </a:cubicBezTo>
                  <a:cubicBezTo>
                    <a:pt x="15" y="7"/>
                    <a:pt x="35" y="12"/>
                    <a:pt x="3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1" name="Freeform 82"/>
            <p:cNvSpPr>
              <a:spLocks/>
            </p:cNvSpPr>
            <p:nvPr/>
          </p:nvSpPr>
          <p:spPr bwMode="auto">
            <a:xfrm>
              <a:off x="21193944" y="-4093102"/>
              <a:ext cx="342900" cy="254000"/>
            </a:xfrm>
            <a:custGeom>
              <a:avLst/>
              <a:gdLst>
                <a:gd name="T0" fmla="*/ 9 w 81"/>
                <a:gd name="T1" fmla="*/ 2 h 60"/>
                <a:gd name="T2" fmla="*/ 81 w 81"/>
                <a:gd name="T3" fmla="*/ 10 h 60"/>
                <a:gd name="T4" fmla="*/ 81 w 81"/>
                <a:gd name="T5" fmla="*/ 42 h 60"/>
                <a:gd name="T6" fmla="*/ 54 w 81"/>
                <a:gd name="T7" fmla="*/ 57 h 60"/>
                <a:gd name="T8" fmla="*/ 0 w 81"/>
                <a:gd name="T9" fmla="*/ 49 h 60"/>
                <a:gd name="T10" fmla="*/ 9 w 81"/>
                <a:gd name="T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0">
                  <a:moveTo>
                    <a:pt x="9" y="2"/>
                  </a:moveTo>
                  <a:cubicBezTo>
                    <a:pt x="35" y="14"/>
                    <a:pt x="46" y="0"/>
                    <a:pt x="81" y="10"/>
                  </a:cubicBezTo>
                  <a:cubicBezTo>
                    <a:pt x="81" y="21"/>
                    <a:pt x="81" y="31"/>
                    <a:pt x="81" y="42"/>
                  </a:cubicBezTo>
                  <a:cubicBezTo>
                    <a:pt x="53" y="35"/>
                    <a:pt x="54" y="15"/>
                    <a:pt x="54" y="57"/>
                  </a:cubicBezTo>
                  <a:cubicBezTo>
                    <a:pt x="24" y="35"/>
                    <a:pt x="28" y="60"/>
                    <a:pt x="0" y="49"/>
                  </a:cubicBezTo>
                  <a:cubicBezTo>
                    <a:pt x="10" y="40"/>
                    <a:pt x="10" y="21"/>
                    <a:pt x="9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2" name="Freeform 83"/>
            <p:cNvSpPr>
              <a:spLocks/>
            </p:cNvSpPr>
            <p:nvPr/>
          </p:nvSpPr>
          <p:spPr bwMode="auto">
            <a:xfrm>
              <a:off x="19796944" y="-4059765"/>
              <a:ext cx="292100" cy="631825"/>
            </a:xfrm>
            <a:custGeom>
              <a:avLst/>
              <a:gdLst>
                <a:gd name="T0" fmla="*/ 15 w 69"/>
                <a:gd name="T1" fmla="*/ 0 h 149"/>
                <a:gd name="T2" fmla="*/ 23 w 69"/>
                <a:gd name="T3" fmla="*/ 149 h 149"/>
                <a:gd name="T4" fmla="*/ 15 w 69"/>
                <a:gd name="T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49">
                  <a:moveTo>
                    <a:pt x="15" y="0"/>
                  </a:moveTo>
                  <a:cubicBezTo>
                    <a:pt x="69" y="13"/>
                    <a:pt x="47" y="143"/>
                    <a:pt x="23" y="149"/>
                  </a:cubicBezTo>
                  <a:cubicBezTo>
                    <a:pt x="0" y="118"/>
                    <a:pt x="23" y="68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3" name="Freeform 84"/>
            <p:cNvSpPr>
              <a:spLocks/>
            </p:cNvSpPr>
            <p:nvPr/>
          </p:nvSpPr>
          <p:spPr bwMode="auto">
            <a:xfrm>
              <a:off x="-13880281" y="-4278840"/>
              <a:ext cx="122238" cy="317500"/>
            </a:xfrm>
            <a:custGeom>
              <a:avLst/>
              <a:gdLst>
                <a:gd name="T0" fmla="*/ 0 w 29"/>
                <a:gd name="T1" fmla="*/ 10 h 75"/>
                <a:gd name="T2" fmla="*/ 0 w 29"/>
                <a:gd name="T3" fmla="*/ 65 h 75"/>
                <a:gd name="T4" fmla="*/ 0 w 29"/>
                <a:gd name="T5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75">
                  <a:moveTo>
                    <a:pt x="0" y="10"/>
                  </a:moveTo>
                  <a:cubicBezTo>
                    <a:pt x="29" y="0"/>
                    <a:pt x="28" y="75"/>
                    <a:pt x="0" y="65"/>
                  </a:cubicBezTo>
                  <a:cubicBezTo>
                    <a:pt x="0" y="47"/>
                    <a:pt x="0" y="28"/>
                    <a:pt x="0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4" name="Freeform 85"/>
            <p:cNvSpPr>
              <a:spLocks/>
            </p:cNvSpPr>
            <p:nvPr/>
          </p:nvSpPr>
          <p:spPr bwMode="auto">
            <a:xfrm>
              <a:off x="-9203506" y="-4212165"/>
              <a:ext cx="1041400" cy="228600"/>
            </a:xfrm>
            <a:custGeom>
              <a:avLst/>
              <a:gdLst>
                <a:gd name="T0" fmla="*/ 3 w 246"/>
                <a:gd name="T1" fmla="*/ 1 h 54"/>
                <a:gd name="T2" fmla="*/ 211 w 246"/>
                <a:gd name="T3" fmla="*/ 2 h 54"/>
                <a:gd name="T4" fmla="*/ 138 w 246"/>
                <a:gd name="T5" fmla="*/ 18 h 54"/>
                <a:gd name="T6" fmla="*/ 246 w 246"/>
                <a:gd name="T7" fmla="*/ 34 h 54"/>
                <a:gd name="T8" fmla="*/ 12 w 246"/>
                <a:gd name="T9" fmla="*/ 40 h 54"/>
                <a:gd name="T10" fmla="*/ 3 w 246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4">
                  <a:moveTo>
                    <a:pt x="3" y="1"/>
                  </a:moveTo>
                  <a:cubicBezTo>
                    <a:pt x="72" y="18"/>
                    <a:pt x="135" y="0"/>
                    <a:pt x="211" y="2"/>
                  </a:cubicBezTo>
                  <a:cubicBezTo>
                    <a:pt x="196" y="16"/>
                    <a:pt x="170" y="19"/>
                    <a:pt x="138" y="18"/>
                  </a:cubicBezTo>
                  <a:cubicBezTo>
                    <a:pt x="154" y="41"/>
                    <a:pt x="231" y="11"/>
                    <a:pt x="246" y="34"/>
                  </a:cubicBezTo>
                  <a:cubicBezTo>
                    <a:pt x="211" y="54"/>
                    <a:pt x="81" y="54"/>
                    <a:pt x="12" y="40"/>
                  </a:cubicBezTo>
                  <a:cubicBezTo>
                    <a:pt x="20" y="18"/>
                    <a:pt x="0" y="20"/>
                    <a:pt x="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5" name="Freeform 86"/>
            <p:cNvSpPr>
              <a:spLocks/>
            </p:cNvSpPr>
            <p:nvPr/>
          </p:nvSpPr>
          <p:spPr bwMode="auto">
            <a:xfrm>
              <a:off x="12881794" y="-4093102"/>
              <a:ext cx="261938" cy="185738"/>
            </a:xfrm>
            <a:custGeom>
              <a:avLst/>
              <a:gdLst>
                <a:gd name="T0" fmla="*/ 55 w 62"/>
                <a:gd name="T1" fmla="*/ 29 h 44"/>
                <a:gd name="T2" fmla="*/ 9 w 62"/>
                <a:gd name="T3" fmla="*/ 37 h 44"/>
                <a:gd name="T4" fmla="*/ 1 w 62"/>
                <a:gd name="T5" fmla="*/ 13 h 44"/>
                <a:gd name="T6" fmla="*/ 55 w 62"/>
                <a:gd name="T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4">
                  <a:moveTo>
                    <a:pt x="55" y="29"/>
                  </a:moveTo>
                  <a:cubicBezTo>
                    <a:pt x="33" y="26"/>
                    <a:pt x="35" y="44"/>
                    <a:pt x="9" y="37"/>
                  </a:cubicBezTo>
                  <a:cubicBezTo>
                    <a:pt x="5" y="31"/>
                    <a:pt x="0" y="24"/>
                    <a:pt x="1" y="13"/>
                  </a:cubicBezTo>
                  <a:cubicBezTo>
                    <a:pt x="14" y="1"/>
                    <a:pt x="62" y="0"/>
                    <a:pt x="55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6" name="Freeform 87"/>
            <p:cNvSpPr>
              <a:spLocks/>
            </p:cNvSpPr>
            <p:nvPr/>
          </p:nvSpPr>
          <p:spPr bwMode="auto">
            <a:xfrm>
              <a:off x="20127144" y="-3974040"/>
              <a:ext cx="190500" cy="134938"/>
            </a:xfrm>
            <a:custGeom>
              <a:avLst/>
              <a:gdLst>
                <a:gd name="T0" fmla="*/ 45 w 45"/>
                <a:gd name="T1" fmla="*/ 12 h 32"/>
                <a:gd name="T2" fmla="*/ 0 w 45"/>
                <a:gd name="T3" fmla="*/ 20 h 32"/>
                <a:gd name="T4" fmla="*/ 45 w 45"/>
                <a:gd name="T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2">
                  <a:moveTo>
                    <a:pt x="45" y="12"/>
                  </a:moveTo>
                  <a:cubicBezTo>
                    <a:pt x="44" y="32"/>
                    <a:pt x="11" y="30"/>
                    <a:pt x="0" y="20"/>
                  </a:cubicBezTo>
                  <a:cubicBezTo>
                    <a:pt x="1" y="0"/>
                    <a:pt x="33" y="1"/>
                    <a:pt x="45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7" name="Freeform 88"/>
            <p:cNvSpPr>
              <a:spLocks/>
            </p:cNvSpPr>
            <p:nvPr/>
          </p:nvSpPr>
          <p:spPr bwMode="auto">
            <a:xfrm>
              <a:off x="-15978956" y="-4161365"/>
              <a:ext cx="244475" cy="471488"/>
            </a:xfrm>
            <a:custGeom>
              <a:avLst/>
              <a:gdLst>
                <a:gd name="T0" fmla="*/ 1 w 58"/>
                <a:gd name="T1" fmla="*/ 3 h 111"/>
                <a:gd name="T2" fmla="*/ 46 w 58"/>
                <a:gd name="T3" fmla="*/ 11 h 111"/>
                <a:gd name="T4" fmla="*/ 54 w 58"/>
                <a:gd name="T5" fmla="*/ 105 h 111"/>
                <a:gd name="T6" fmla="*/ 37 w 58"/>
                <a:gd name="T7" fmla="*/ 50 h 111"/>
                <a:gd name="T8" fmla="*/ 0 w 58"/>
                <a:gd name="T9" fmla="*/ 97 h 111"/>
                <a:gd name="T10" fmla="*/ 1 w 58"/>
                <a:gd name="T11" fmla="*/ 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11">
                  <a:moveTo>
                    <a:pt x="1" y="3"/>
                  </a:moveTo>
                  <a:cubicBezTo>
                    <a:pt x="23" y="0"/>
                    <a:pt x="20" y="17"/>
                    <a:pt x="46" y="11"/>
                  </a:cubicBezTo>
                  <a:cubicBezTo>
                    <a:pt x="52" y="39"/>
                    <a:pt x="58" y="68"/>
                    <a:pt x="54" y="105"/>
                  </a:cubicBezTo>
                  <a:cubicBezTo>
                    <a:pt x="20" y="111"/>
                    <a:pt x="43" y="68"/>
                    <a:pt x="37" y="50"/>
                  </a:cubicBezTo>
                  <a:cubicBezTo>
                    <a:pt x="16" y="58"/>
                    <a:pt x="37" y="103"/>
                    <a:pt x="0" y="97"/>
                  </a:cubicBezTo>
                  <a:cubicBezTo>
                    <a:pt x="1" y="65"/>
                    <a:pt x="1" y="34"/>
                    <a:pt x="1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8" name="Freeform 89"/>
            <p:cNvSpPr>
              <a:spLocks/>
            </p:cNvSpPr>
            <p:nvPr/>
          </p:nvSpPr>
          <p:spPr bwMode="auto">
            <a:xfrm>
              <a:off x="9398819" y="-4008965"/>
              <a:ext cx="320675" cy="220663"/>
            </a:xfrm>
            <a:custGeom>
              <a:avLst/>
              <a:gdLst>
                <a:gd name="T0" fmla="*/ 76 w 76"/>
                <a:gd name="T1" fmla="*/ 12 h 52"/>
                <a:gd name="T2" fmla="*/ 4 w 76"/>
                <a:gd name="T3" fmla="*/ 12 h 52"/>
                <a:gd name="T4" fmla="*/ 76 w 76"/>
                <a:gd name="T5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2">
                  <a:moveTo>
                    <a:pt x="76" y="12"/>
                  </a:moveTo>
                  <a:cubicBezTo>
                    <a:pt x="72" y="34"/>
                    <a:pt x="0" y="52"/>
                    <a:pt x="4" y="12"/>
                  </a:cubicBezTo>
                  <a:cubicBezTo>
                    <a:pt x="17" y="0"/>
                    <a:pt x="63" y="1"/>
                    <a:pt x="76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9" name="Freeform 90"/>
            <p:cNvSpPr>
              <a:spLocks/>
            </p:cNvSpPr>
            <p:nvPr/>
          </p:nvSpPr>
          <p:spPr bwMode="auto">
            <a:xfrm>
              <a:off x="12919894" y="-3902602"/>
              <a:ext cx="152400" cy="131763"/>
            </a:xfrm>
            <a:custGeom>
              <a:avLst/>
              <a:gdLst>
                <a:gd name="T0" fmla="*/ 9 w 36"/>
                <a:gd name="T1" fmla="*/ 0 h 31"/>
                <a:gd name="T2" fmla="*/ 27 w 36"/>
                <a:gd name="T3" fmla="*/ 0 h 31"/>
                <a:gd name="T4" fmla="*/ 36 w 36"/>
                <a:gd name="T5" fmla="*/ 8 h 31"/>
                <a:gd name="T6" fmla="*/ 36 w 36"/>
                <a:gd name="T7" fmla="*/ 24 h 31"/>
                <a:gd name="T8" fmla="*/ 27 w 36"/>
                <a:gd name="T9" fmla="*/ 31 h 31"/>
                <a:gd name="T10" fmla="*/ 9 w 36"/>
                <a:gd name="T11" fmla="*/ 31 h 31"/>
                <a:gd name="T12" fmla="*/ 0 w 36"/>
                <a:gd name="T13" fmla="*/ 23 h 31"/>
                <a:gd name="T14" fmla="*/ 0 w 36"/>
                <a:gd name="T15" fmla="*/ 8 h 31"/>
                <a:gd name="T16" fmla="*/ 9 w 36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1">
                  <a:moveTo>
                    <a:pt x="9" y="0"/>
                  </a:moveTo>
                  <a:cubicBezTo>
                    <a:pt x="15" y="0"/>
                    <a:pt x="21" y="0"/>
                    <a:pt x="27" y="0"/>
                  </a:cubicBezTo>
                  <a:cubicBezTo>
                    <a:pt x="26" y="7"/>
                    <a:pt x="31" y="7"/>
                    <a:pt x="36" y="8"/>
                  </a:cubicBezTo>
                  <a:cubicBezTo>
                    <a:pt x="36" y="13"/>
                    <a:pt x="36" y="18"/>
                    <a:pt x="36" y="24"/>
                  </a:cubicBezTo>
                  <a:cubicBezTo>
                    <a:pt x="29" y="22"/>
                    <a:pt x="28" y="27"/>
                    <a:pt x="27" y="31"/>
                  </a:cubicBezTo>
                  <a:cubicBezTo>
                    <a:pt x="21" y="31"/>
                    <a:pt x="15" y="31"/>
                    <a:pt x="9" y="31"/>
                  </a:cubicBezTo>
                  <a:cubicBezTo>
                    <a:pt x="11" y="25"/>
                    <a:pt x="6" y="24"/>
                    <a:pt x="0" y="23"/>
                  </a:cubicBezTo>
                  <a:cubicBezTo>
                    <a:pt x="0" y="18"/>
                    <a:pt x="0" y="13"/>
                    <a:pt x="0" y="8"/>
                  </a:cubicBezTo>
                  <a:cubicBezTo>
                    <a:pt x="8" y="9"/>
                    <a:pt x="9" y="5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0" name="Freeform 91"/>
            <p:cNvSpPr>
              <a:spLocks/>
            </p:cNvSpPr>
            <p:nvPr/>
          </p:nvSpPr>
          <p:spPr bwMode="auto">
            <a:xfrm>
              <a:off x="20162069" y="-3821640"/>
              <a:ext cx="193675" cy="198438"/>
            </a:xfrm>
            <a:custGeom>
              <a:avLst/>
              <a:gdLst>
                <a:gd name="T0" fmla="*/ 19 w 46"/>
                <a:gd name="T1" fmla="*/ 0 h 47"/>
                <a:gd name="T2" fmla="*/ 46 w 46"/>
                <a:gd name="T3" fmla="*/ 7 h 47"/>
                <a:gd name="T4" fmla="*/ 36 w 46"/>
                <a:gd name="T5" fmla="*/ 47 h 47"/>
                <a:gd name="T6" fmla="*/ 0 w 46"/>
                <a:gd name="T7" fmla="*/ 47 h 47"/>
                <a:gd name="T8" fmla="*/ 19 w 46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7">
                  <a:moveTo>
                    <a:pt x="19" y="0"/>
                  </a:moveTo>
                  <a:cubicBezTo>
                    <a:pt x="26" y="4"/>
                    <a:pt x="33" y="8"/>
                    <a:pt x="46" y="7"/>
                  </a:cubicBezTo>
                  <a:cubicBezTo>
                    <a:pt x="38" y="17"/>
                    <a:pt x="34" y="28"/>
                    <a:pt x="36" y="47"/>
                  </a:cubicBezTo>
                  <a:cubicBezTo>
                    <a:pt x="24" y="47"/>
                    <a:pt x="12" y="47"/>
                    <a:pt x="0" y="47"/>
                  </a:cubicBezTo>
                  <a:cubicBezTo>
                    <a:pt x="3" y="28"/>
                    <a:pt x="11" y="14"/>
                    <a:pt x="1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1" name="Freeform 92"/>
            <p:cNvSpPr>
              <a:spLocks/>
            </p:cNvSpPr>
            <p:nvPr/>
          </p:nvSpPr>
          <p:spPr bwMode="auto">
            <a:xfrm>
              <a:off x="22840182" y="-3805765"/>
              <a:ext cx="508000" cy="263525"/>
            </a:xfrm>
            <a:custGeom>
              <a:avLst/>
              <a:gdLst>
                <a:gd name="T0" fmla="*/ 88 w 120"/>
                <a:gd name="T1" fmla="*/ 0 h 62"/>
                <a:gd name="T2" fmla="*/ 115 w 120"/>
                <a:gd name="T3" fmla="*/ 47 h 62"/>
                <a:gd name="T4" fmla="*/ 16 w 120"/>
                <a:gd name="T5" fmla="*/ 62 h 62"/>
                <a:gd name="T6" fmla="*/ 7 w 120"/>
                <a:gd name="T7" fmla="*/ 23 h 62"/>
                <a:gd name="T8" fmla="*/ 88 w 12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2">
                  <a:moveTo>
                    <a:pt x="88" y="0"/>
                  </a:moveTo>
                  <a:cubicBezTo>
                    <a:pt x="108" y="7"/>
                    <a:pt x="120" y="19"/>
                    <a:pt x="115" y="47"/>
                  </a:cubicBezTo>
                  <a:cubicBezTo>
                    <a:pt x="84" y="54"/>
                    <a:pt x="49" y="57"/>
                    <a:pt x="16" y="62"/>
                  </a:cubicBezTo>
                  <a:cubicBezTo>
                    <a:pt x="20" y="43"/>
                    <a:pt x="0" y="45"/>
                    <a:pt x="7" y="23"/>
                  </a:cubicBezTo>
                  <a:cubicBezTo>
                    <a:pt x="40" y="5"/>
                    <a:pt x="74" y="35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2" name="Freeform 93"/>
            <p:cNvSpPr>
              <a:spLocks/>
            </p:cNvSpPr>
            <p:nvPr/>
          </p:nvSpPr>
          <p:spPr bwMode="auto">
            <a:xfrm>
              <a:off x="9411519" y="-3834340"/>
              <a:ext cx="292100" cy="177800"/>
            </a:xfrm>
            <a:custGeom>
              <a:avLst/>
              <a:gdLst>
                <a:gd name="T0" fmla="*/ 64 w 69"/>
                <a:gd name="T1" fmla="*/ 11 h 42"/>
                <a:gd name="T2" fmla="*/ 0 w 69"/>
                <a:gd name="T3" fmla="*/ 34 h 42"/>
                <a:gd name="T4" fmla="*/ 64 w 69"/>
                <a:gd name="T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2">
                  <a:moveTo>
                    <a:pt x="64" y="11"/>
                  </a:moveTo>
                  <a:cubicBezTo>
                    <a:pt x="69" y="42"/>
                    <a:pt x="29" y="33"/>
                    <a:pt x="0" y="34"/>
                  </a:cubicBezTo>
                  <a:cubicBezTo>
                    <a:pt x="3" y="3"/>
                    <a:pt x="37" y="0"/>
                    <a:pt x="64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3" name="Freeform 94"/>
            <p:cNvSpPr>
              <a:spLocks/>
            </p:cNvSpPr>
            <p:nvPr/>
          </p:nvSpPr>
          <p:spPr bwMode="auto">
            <a:xfrm>
              <a:off x="23868882" y="-3699402"/>
              <a:ext cx="215900" cy="225425"/>
            </a:xfrm>
            <a:custGeom>
              <a:avLst/>
              <a:gdLst>
                <a:gd name="T0" fmla="*/ 16 w 51"/>
                <a:gd name="T1" fmla="*/ 0 h 53"/>
                <a:gd name="T2" fmla="*/ 34 w 51"/>
                <a:gd name="T3" fmla="*/ 47 h 53"/>
                <a:gd name="T4" fmla="*/ 16 w 51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3">
                  <a:moveTo>
                    <a:pt x="16" y="0"/>
                  </a:moveTo>
                  <a:cubicBezTo>
                    <a:pt x="35" y="6"/>
                    <a:pt x="51" y="32"/>
                    <a:pt x="34" y="47"/>
                  </a:cubicBezTo>
                  <a:cubicBezTo>
                    <a:pt x="0" y="53"/>
                    <a:pt x="2" y="11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4" name="Freeform 95"/>
            <p:cNvSpPr>
              <a:spLocks/>
            </p:cNvSpPr>
            <p:nvPr/>
          </p:nvSpPr>
          <p:spPr bwMode="auto">
            <a:xfrm>
              <a:off x="22146444" y="-3694640"/>
              <a:ext cx="271463" cy="258763"/>
            </a:xfrm>
            <a:custGeom>
              <a:avLst/>
              <a:gdLst>
                <a:gd name="T0" fmla="*/ 45 w 64"/>
                <a:gd name="T1" fmla="*/ 4 h 61"/>
                <a:gd name="T2" fmla="*/ 45 w 64"/>
                <a:gd name="T3" fmla="*/ 59 h 61"/>
                <a:gd name="T4" fmla="*/ 0 w 64"/>
                <a:gd name="T5" fmla="*/ 51 h 61"/>
                <a:gd name="T6" fmla="*/ 0 w 64"/>
                <a:gd name="T7" fmla="*/ 19 h 61"/>
                <a:gd name="T8" fmla="*/ 45 w 64"/>
                <a:gd name="T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1">
                  <a:moveTo>
                    <a:pt x="45" y="4"/>
                  </a:moveTo>
                  <a:cubicBezTo>
                    <a:pt x="64" y="9"/>
                    <a:pt x="53" y="52"/>
                    <a:pt x="45" y="59"/>
                  </a:cubicBezTo>
                  <a:cubicBezTo>
                    <a:pt x="24" y="61"/>
                    <a:pt x="10" y="57"/>
                    <a:pt x="0" y="51"/>
                  </a:cubicBezTo>
                  <a:cubicBezTo>
                    <a:pt x="0" y="40"/>
                    <a:pt x="0" y="30"/>
                    <a:pt x="0" y="19"/>
                  </a:cubicBezTo>
                  <a:cubicBezTo>
                    <a:pt x="18" y="0"/>
                    <a:pt x="38" y="33"/>
                    <a:pt x="4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5" name="Freeform 96"/>
            <p:cNvSpPr>
              <a:spLocks/>
            </p:cNvSpPr>
            <p:nvPr/>
          </p:nvSpPr>
          <p:spPr bwMode="auto">
            <a:xfrm>
              <a:off x="22379807" y="-3674002"/>
              <a:ext cx="223838" cy="228600"/>
            </a:xfrm>
            <a:custGeom>
              <a:avLst/>
              <a:gdLst>
                <a:gd name="T0" fmla="*/ 17 w 53"/>
                <a:gd name="T1" fmla="*/ 7 h 54"/>
                <a:gd name="T2" fmla="*/ 17 w 53"/>
                <a:gd name="T3" fmla="*/ 46 h 54"/>
                <a:gd name="T4" fmla="*/ 17 w 53"/>
                <a:gd name="T5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54">
                  <a:moveTo>
                    <a:pt x="17" y="7"/>
                  </a:moveTo>
                  <a:cubicBezTo>
                    <a:pt x="53" y="0"/>
                    <a:pt x="53" y="54"/>
                    <a:pt x="17" y="46"/>
                  </a:cubicBezTo>
                  <a:cubicBezTo>
                    <a:pt x="16" y="27"/>
                    <a:pt x="0" y="22"/>
                    <a:pt x="17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6" name="Freeform 97"/>
            <p:cNvSpPr>
              <a:spLocks/>
            </p:cNvSpPr>
            <p:nvPr/>
          </p:nvSpPr>
          <p:spPr bwMode="auto">
            <a:xfrm>
              <a:off x="12813532" y="-3689877"/>
              <a:ext cx="246063" cy="173038"/>
            </a:xfrm>
            <a:custGeom>
              <a:avLst/>
              <a:gdLst>
                <a:gd name="T0" fmla="*/ 52 w 58"/>
                <a:gd name="T1" fmla="*/ 29 h 41"/>
                <a:gd name="T2" fmla="*/ 7 w 58"/>
                <a:gd name="T3" fmla="*/ 13 h 41"/>
                <a:gd name="T4" fmla="*/ 52 w 58"/>
                <a:gd name="T5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1">
                  <a:moveTo>
                    <a:pt x="52" y="29"/>
                  </a:moveTo>
                  <a:cubicBezTo>
                    <a:pt x="38" y="41"/>
                    <a:pt x="0" y="40"/>
                    <a:pt x="7" y="13"/>
                  </a:cubicBezTo>
                  <a:cubicBezTo>
                    <a:pt x="21" y="0"/>
                    <a:pt x="58" y="1"/>
                    <a:pt x="52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7" name="Freeform 98"/>
            <p:cNvSpPr>
              <a:spLocks/>
            </p:cNvSpPr>
            <p:nvPr/>
          </p:nvSpPr>
          <p:spPr bwMode="auto">
            <a:xfrm>
              <a:off x="21833707" y="-3626377"/>
              <a:ext cx="307975" cy="244475"/>
            </a:xfrm>
            <a:custGeom>
              <a:avLst/>
              <a:gdLst>
                <a:gd name="T0" fmla="*/ 65 w 73"/>
                <a:gd name="T1" fmla="*/ 51 h 58"/>
                <a:gd name="T2" fmla="*/ 19 w 73"/>
                <a:gd name="T3" fmla="*/ 58 h 58"/>
                <a:gd name="T4" fmla="*/ 11 w 73"/>
                <a:gd name="T5" fmla="*/ 11 h 58"/>
                <a:gd name="T6" fmla="*/ 65 w 73"/>
                <a:gd name="T7" fmla="*/ 5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58">
                  <a:moveTo>
                    <a:pt x="65" y="51"/>
                  </a:moveTo>
                  <a:cubicBezTo>
                    <a:pt x="51" y="55"/>
                    <a:pt x="18" y="41"/>
                    <a:pt x="19" y="58"/>
                  </a:cubicBezTo>
                  <a:cubicBezTo>
                    <a:pt x="0" y="57"/>
                    <a:pt x="16" y="25"/>
                    <a:pt x="11" y="11"/>
                  </a:cubicBezTo>
                  <a:cubicBezTo>
                    <a:pt x="51" y="0"/>
                    <a:pt x="73" y="3"/>
                    <a:pt x="65" y="5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8" name="Freeform 99"/>
            <p:cNvSpPr>
              <a:spLocks/>
            </p:cNvSpPr>
            <p:nvPr/>
          </p:nvSpPr>
          <p:spPr bwMode="auto">
            <a:xfrm>
              <a:off x="9376594" y="-3681940"/>
              <a:ext cx="296863" cy="182563"/>
            </a:xfrm>
            <a:custGeom>
              <a:avLst/>
              <a:gdLst>
                <a:gd name="T0" fmla="*/ 62 w 70"/>
                <a:gd name="T1" fmla="*/ 29 h 43"/>
                <a:gd name="T2" fmla="*/ 8 w 70"/>
                <a:gd name="T3" fmla="*/ 13 h 43"/>
                <a:gd name="T4" fmla="*/ 62 w 70"/>
                <a:gd name="T5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43">
                  <a:moveTo>
                    <a:pt x="62" y="29"/>
                  </a:moveTo>
                  <a:cubicBezTo>
                    <a:pt x="48" y="41"/>
                    <a:pt x="0" y="43"/>
                    <a:pt x="8" y="13"/>
                  </a:cubicBezTo>
                  <a:cubicBezTo>
                    <a:pt x="22" y="1"/>
                    <a:pt x="70" y="0"/>
                    <a:pt x="62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" name="Freeform 100"/>
            <p:cNvSpPr>
              <a:spLocks/>
            </p:cNvSpPr>
            <p:nvPr/>
          </p:nvSpPr>
          <p:spPr bwMode="auto">
            <a:xfrm>
              <a:off x="21684482" y="-3600977"/>
              <a:ext cx="182563" cy="287338"/>
            </a:xfrm>
            <a:custGeom>
              <a:avLst/>
              <a:gdLst>
                <a:gd name="T0" fmla="*/ 37 w 43"/>
                <a:gd name="T1" fmla="*/ 5 h 68"/>
                <a:gd name="T2" fmla="*/ 9 w 43"/>
                <a:gd name="T3" fmla="*/ 67 h 68"/>
                <a:gd name="T4" fmla="*/ 37 w 43"/>
                <a:gd name="T5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68">
                  <a:moveTo>
                    <a:pt x="37" y="5"/>
                  </a:moveTo>
                  <a:cubicBezTo>
                    <a:pt x="35" y="33"/>
                    <a:pt x="43" y="68"/>
                    <a:pt x="9" y="67"/>
                  </a:cubicBezTo>
                  <a:cubicBezTo>
                    <a:pt x="4" y="59"/>
                    <a:pt x="0" y="0"/>
                    <a:pt x="37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" name="Freeform 101"/>
            <p:cNvSpPr>
              <a:spLocks/>
            </p:cNvSpPr>
            <p:nvPr/>
          </p:nvSpPr>
          <p:spPr bwMode="auto">
            <a:xfrm>
              <a:off x="20131907" y="-3588277"/>
              <a:ext cx="215900" cy="130175"/>
            </a:xfrm>
            <a:custGeom>
              <a:avLst/>
              <a:gdLst>
                <a:gd name="T0" fmla="*/ 43 w 51"/>
                <a:gd name="T1" fmla="*/ 31 h 31"/>
                <a:gd name="T2" fmla="*/ 7 w 51"/>
                <a:gd name="T3" fmla="*/ 31 h 31"/>
                <a:gd name="T4" fmla="*/ 43 w 5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1">
                  <a:moveTo>
                    <a:pt x="43" y="31"/>
                  </a:moveTo>
                  <a:cubicBezTo>
                    <a:pt x="31" y="31"/>
                    <a:pt x="19" y="31"/>
                    <a:pt x="7" y="31"/>
                  </a:cubicBezTo>
                  <a:cubicBezTo>
                    <a:pt x="0" y="0"/>
                    <a:pt x="51" y="1"/>
                    <a:pt x="43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" name="Freeform 102"/>
            <p:cNvSpPr>
              <a:spLocks/>
            </p:cNvSpPr>
            <p:nvPr/>
          </p:nvSpPr>
          <p:spPr bwMode="auto">
            <a:xfrm>
              <a:off x="10895832" y="-3542240"/>
              <a:ext cx="246063" cy="223838"/>
            </a:xfrm>
            <a:custGeom>
              <a:avLst/>
              <a:gdLst>
                <a:gd name="T0" fmla="*/ 54 w 58"/>
                <a:gd name="T1" fmla="*/ 38 h 53"/>
                <a:gd name="T2" fmla="*/ 0 w 58"/>
                <a:gd name="T3" fmla="*/ 38 h 53"/>
                <a:gd name="T4" fmla="*/ 54 w 58"/>
                <a:gd name="T5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54" y="38"/>
                  </a:moveTo>
                  <a:cubicBezTo>
                    <a:pt x="33" y="40"/>
                    <a:pt x="17" y="53"/>
                    <a:pt x="0" y="38"/>
                  </a:cubicBezTo>
                  <a:cubicBezTo>
                    <a:pt x="6" y="18"/>
                    <a:pt x="58" y="0"/>
                    <a:pt x="54" y="3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" name="Freeform 103"/>
            <p:cNvSpPr>
              <a:spLocks/>
            </p:cNvSpPr>
            <p:nvPr/>
          </p:nvSpPr>
          <p:spPr bwMode="auto">
            <a:xfrm>
              <a:off x="12843694" y="-3470802"/>
              <a:ext cx="261938" cy="136525"/>
            </a:xfrm>
            <a:custGeom>
              <a:avLst/>
              <a:gdLst>
                <a:gd name="T0" fmla="*/ 9 w 62"/>
                <a:gd name="T1" fmla="*/ 0 h 32"/>
                <a:gd name="T2" fmla="*/ 54 w 62"/>
                <a:gd name="T3" fmla="*/ 0 h 32"/>
                <a:gd name="T4" fmla="*/ 9 w 6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2">
                  <a:moveTo>
                    <a:pt x="9" y="0"/>
                  </a:moveTo>
                  <a:cubicBezTo>
                    <a:pt x="24" y="0"/>
                    <a:pt x="39" y="0"/>
                    <a:pt x="54" y="0"/>
                  </a:cubicBezTo>
                  <a:cubicBezTo>
                    <a:pt x="62" y="32"/>
                    <a:pt x="0" y="31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" name="Freeform 104"/>
            <p:cNvSpPr>
              <a:spLocks/>
            </p:cNvSpPr>
            <p:nvPr/>
          </p:nvSpPr>
          <p:spPr bwMode="auto">
            <a:xfrm>
              <a:off x="23213244" y="-3420002"/>
              <a:ext cx="198438" cy="187325"/>
            </a:xfrm>
            <a:custGeom>
              <a:avLst/>
              <a:gdLst>
                <a:gd name="T0" fmla="*/ 45 w 47"/>
                <a:gd name="T1" fmla="*/ 3 h 44"/>
                <a:gd name="T2" fmla="*/ 0 w 47"/>
                <a:gd name="T3" fmla="*/ 42 h 44"/>
                <a:gd name="T4" fmla="*/ 0 w 47"/>
                <a:gd name="T5" fmla="*/ 11 h 44"/>
                <a:gd name="T6" fmla="*/ 45 w 47"/>
                <a:gd name="T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4">
                  <a:moveTo>
                    <a:pt x="45" y="3"/>
                  </a:moveTo>
                  <a:cubicBezTo>
                    <a:pt x="47" y="31"/>
                    <a:pt x="32" y="44"/>
                    <a:pt x="0" y="42"/>
                  </a:cubicBezTo>
                  <a:cubicBezTo>
                    <a:pt x="0" y="32"/>
                    <a:pt x="0" y="21"/>
                    <a:pt x="0" y="11"/>
                  </a:cubicBezTo>
                  <a:cubicBezTo>
                    <a:pt x="25" y="18"/>
                    <a:pt x="23" y="0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" name="Freeform 105"/>
            <p:cNvSpPr>
              <a:spLocks/>
            </p:cNvSpPr>
            <p:nvPr/>
          </p:nvSpPr>
          <p:spPr bwMode="auto">
            <a:xfrm>
              <a:off x="9373419" y="-3491440"/>
              <a:ext cx="342900" cy="198438"/>
            </a:xfrm>
            <a:custGeom>
              <a:avLst/>
              <a:gdLst>
                <a:gd name="T0" fmla="*/ 72 w 81"/>
                <a:gd name="T1" fmla="*/ 32 h 47"/>
                <a:gd name="T2" fmla="*/ 9 w 81"/>
                <a:gd name="T3" fmla="*/ 15 h 47"/>
                <a:gd name="T4" fmla="*/ 72 w 81"/>
                <a:gd name="T5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47">
                  <a:moveTo>
                    <a:pt x="72" y="32"/>
                  </a:moveTo>
                  <a:cubicBezTo>
                    <a:pt x="58" y="43"/>
                    <a:pt x="0" y="47"/>
                    <a:pt x="9" y="15"/>
                  </a:cubicBezTo>
                  <a:cubicBezTo>
                    <a:pt x="23" y="4"/>
                    <a:pt x="81" y="0"/>
                    <a:pt x="72" y="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" name="Freeform 106"/>
            <p:cNvSpPr>
              <a:spLocks/>
            </p:cNvSpPr>
            <p:nvPr/>
          </p:nvSpPr>
          <p:spPr bwMode="auto">
            <a:xfrm>
              <a:off x="22903682" y="-3372377"/>
              <a:ext cx="301625" cy="215900"/>
            </a:xfrm>
            <a:custGeom>
              <a:avLst/>
              <a:gdLst>
                <a:gd name="T0" fmla="*/ 1 w 71"/>
                <a:gd name="T1" fmla="*/ 0 h 51"/>
                <a:gd name="T2" fmla="*/ 55 w 71"/>
                <a:gd name="T3" fmla="*/ 0 h 51"/>
                <a:gd name="T4" fmla="*/ 63 w 71"/>
                <a:gd name="T5" fmla="*/ 39 h 51"/>
                <a:gd name="T6" fmla="*/ 0 w 71"/>
                <a:gd name="T7" fmla="*/ 47 h 51"/>
                <a:gd name="T8" fmla="*/ 1 w 7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1">
                  <a:moveTo>
                    <a:pt x="1" y="0"/>
                  </a:moveTo>
                  <a:cubicBezTo>
                    <a:pt x="19" y="0"/>
                    <a:pt x="37" y="0"/>
                    <a:pt x="55" y="0"/>
                  </a:cubicBezTo>
                  <a:cubicBezTo>
                    <a:pt x="51" y="19"/>
                    <a:pt x="71" y="17"/>
                    <a:pt x="63" y="39"/>
                  </a:cubicBezTo>
                  <a:cubicBezTo>
                    <a:pt x="37" y="51"/>
                    <a:pt x="35" y="39"/>
                    <a:pt x="0" y="47"/>
                  </a:cubicBezTo>
                  <a:cubicBezTo>
                    <a:pt x="0" y="31"/>
                    <a:pt x="1" y="15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" name="Freeform 107"/>
            <p:cNvSpPr>
              <a:spLocks/>
            </p:cNvSpPr>
            <p:nvPr/>
          </p:nvSpPr>
          <p:spPr bwMode="auto">
            <a:xfrm>
              <a:off x="1631181" y="-3504140"/>
              <a:ext cx="2260600" cy="385763"/>
            </a:xfrm>
            <a:custGeom>
              <a:avLst/>
              <a:gdLst>
                <a:gd name="T0" fmla="*/ 100 w 534"/>
                <a:gd name="T1" fmla="*/ 8 h 91"/>
                <a:gd name="T2" fmla="*/ 135 w 534"/>
                <a:gd name="T3" fmla="*/ 55 h 91"/>
                <a:gd name="T4" fmla="*/ 226 w 534"/>
                <a:gd name="T5" fmla="*/ 16 h 91"/>
                <a:gd name="T6" fmla="*/ 234 w 534"/>
                <a:gd name="T7" fmla="*/ 48 h 91"/>
                <a:gd name="T8" fmla="*/ 262 w 534"/>
                <a:gd name="T9" fmla="*/ 24 h 91"/>
                <a:gd name="T10" fmla="*/ 279 w 534"/>
                <a:gd name="T11" fmla="*/ 48 h 91"/>
                <a:gd name="T12" fmla="*/ 316 w 534"/>
                <a:gd name="T13" fmla="*/ 25 h 91"/>
                <a:gd name="T14" fmla="*/ 324 w 534"/>
                <a:gd name="T15" fmla="*/ 56 h 91"/>
                <a:gd name="T16" fmla="*/ 361 w 534"/>
                <a:gd name="T17" fmla="*/ 33 h 91"/>
                <a:gd name="T18" fmla="*/ 369 w 534"/>
                <a:gd name="T19" fmla="*/ 56 h 91"/>
                <a:gd name="T20" fmla="*/ 523 w 534"/>
                <a:gd name="T21" fmla="*/ 42 h 91"/>
                <a:gd name="T22" fmla="*/ 531 w 534"/>
                <a:gd name="T23" fmla="*/ 81 h 91"/>
                <a:gd name="T24" fmla="*/ 0 w 534"/>
                <a:gd name="T25" fmla="*/ 70 h 91"/>
                <a:gd name="T26" fmla="*/ 54 w 534"/>
                <a:gd name="T27" fmla="*/ 15 h 91"/>
                <a:gd name="T28" fmla="*/ 63 w 534"/>
                <a:gd name="T29" fmla="*/ 55 h 91"/>
                <a:gd name="T30" fmla="*/ 100 w 534"/>
                <a:gd name="T31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4" h="91">
                  <a:moveTo>
                    <a:pt x="100" y="8"/>
                  </a:moveTo>
                  <a:cubicBezTo>
                    <a:pt x="128" y="9"/>
                    <a:pt x="139" y="26"/>
                    <a:pt x="135" y="55"/>
                  </a:cubicBezTo>
                  <a:cubicBezTo>
                    <a:pt x="193" y="66"/>
                    <a:pt x="162" y="0"/>
                    <a:pt x="226" y="16"/>
                  </a:cubicBezTo>
                  <a:cubicBezTo>
                    <a:pt x="233" y="23"/>
                    <a:pt x="235" y="34"/>
                    <a:pt x="234" y="48"/>
                  </a:cubicBezTo>
                  <a:cubicBezTo>
                    <a:pt x="247" y="43"/>
                    <a:pt x="256" y="36"/>
                    <a:pt x="262" y="24"/>
                  </a:cubicBezTo>
                  <a:cubicBezTo>
                    <a:pt x="273" y="28"/>
                    <a:pt x="280" y="35"/>
                    <a:pt x="279" y="48"/>
                  </a:cubicBezTo>
                  <a:cubicBezTo>
                    <a:pt x="303" y="50"/>
                    <a:pt x="287" y="18"/>
                    <a:pt x="316" y="25"/>
                  </a:cubicBezTo>
                  <a:cubicBezTo>
                    <a:pt x="312" y="41"/>
                    <a:pt x="322" y="46"/>
                    <a:pt x="324" y="56"/>
                  </a:cubicBezTo>
                  <a:cubicBezTo>
                    <a:pt x="348" y="59"/>
                    <a:pt x="332" y="26"/>
                    <a:pt x="361" y="33"/>
                  </a:cubicBezTo>
                  <a:cubicBezTo>
                    <a:pt x="365" y="39"/>
                    <a:pt x="370" y="46"/>
                    <a:pt x="369" y="56"/>
                  </a:cubicBezTo>
                  <a:cubicBezTo>
                    <a:pt x="418" y="18"/>
                    <a:pt x="440" y="56"/>
                    <a:pt x="523" y="42"/>
                  </a:cubicBezTo>
                  <a:cubicBezTo>
                    <a:pt x="530" y="51"/>
                    <a:pt x="534" y="63"/>
                    <a:pt x="531" y="81"/>
                  </a:cubicBezTo>
                  <a:cubicBezTo>
                    <a:pt x="371" y="66"/>
                    <a:pt x="144" y="91"/>
                    <a:pt x="0" y="70"/>
                  </a:cubicBezTo>
                  <a:cubicBezTo>
                    <a:pt x="18" y="51"/>
                    <a:pt x="20" y="19"/>
                    <a:pt x="54" y="15"/>
                  </a:cubicBezTo>
                  <a:cubicBezTo>
                    <a:pt x="62" y="24"/>
                    <a:pt x="66" y="36"/>
                    <a:pt x="63" y="55"/>
                  </a:cubicBezTo>
                  <a:cubicBezTo>
                    <a:pt x="120" y="61"/>
                    <a:pt x="77" y="28"/>
                    <a:pt x="10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" name="Freeform 108"/>
            <p:cNvSpPr>
              <a:spLocks/>
            </p:cNvSpPr>
            <p:nvPr/>
          </p:nvSpPr>
          <p:spPr bwMode="auto">
            <a:xfrm>
              <a:off x="19835044" y="-3359677"/>
              <a:ext cx="207963" cy="147638"/>
            </a:xfrm>
            <a:custGeom>
              <a:avLst/>
              <a:gdLst>
                <a:gd name="T0" fmla="*/ 14 w 49"/>
                <a:gd name="T1" fmla="*/ 0 h 35"/>
                <a:gd name="T2" fmla="*/ 32 w 49"/>
                <a:gd name="T3" fmla="*/ 31 h 35"/>
                <a:gd name="T4" fmla="*/ 14 w 49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35">
                  <a:moveTo>
                    <a:pt x="14" y="0"/>
                  </a:moveTo>
                  <a:cubicBezTo>
                    <a:pt x="30" y="7"/>
                    <a:pt x="49" y="18"/>
                    <a:pt x="32" y="31"/>
                  </a:cubicBezTo>
                  <a:cubicBezTo>
                    <a:pt x="4" y="35"/>
                    <a:pt x="0" y="12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" name="Freeform 109"/>
            <p:cNvSpPr>
              <a:spLocks/>
            </p:cNvSpPr>
            <p:nvPr/>
          </p:nvSpPr>
          <p:spPr bwMode="auto">
            <a:xfrm>
              <a:off x="21455882" y="-3377140"/>
              <a:ext cx="161925" cy="195263"/>
            </a:xfrm>
            <a:custGeom>
              <a:avLst/>
              <a:gdLst>
                <a:gd name="T0" fmla="*/ 0 w 38"/>
                <a:gd name="T1" fmla="*/ 6 h 46"/>
                <a:gd name="T2" fmla="*/ 0 w 38"/>
                <a:gd name="T3" fmla="*/ 46 h 46"/>
                <a:gd name="T4" fmla="*/ 0 w 38"/>
                <a:gd name="T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6">
                  <a:moveTo>
                    <a:pt x="0" y="6"/>
                  </a:moveTo>
                  <a:cubicBezTo>
                    <a:pt x="38" y="0"/>
                    <a:pt x="27" y="46"/>
                    <a:pt x="0" y="46"/>
                  </a:cubicBezTo>
                  <a:cubicBezTo>
                    <a:pt x="0" y="32"/>
                    <a:pt x="0" y="19"/>
                    <a:pt x="0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" name="Freeform 110"/>
            <p:cNvSpPr>
              <a:spLocks/>
            </p:cNvSpPr>
            <p:nvPr/>
          </p:nvSpPr>
          <p:spPr bwMode="auto">
            <a:xfrm>
              <a:off x="22362344" y="-3343802"/>
              <a:ext cx="287338" cy="268288"/>
            </a:xfrm>
            <a:custGeom>
              <a:avLst/>
              <a:gdLst>
                <a:gd name="T0" fmla="*/ 47 w 68"/>
                <a:gd name="T1" fmla="*/ 0 h 63"/>
                <a:gd name="T2" fmla="*/ 65 w 68"/>
                <a:gd name="T3" fmla="*/ 31 h 63"/>
                <a:gd name="T4" fmla="*/ 20 w 68"/>
                <a:gd name="T5" fmla="*/ 63 h 63"/>
                <a:gd name="T6" fmla="*/ 2 w 68"/>
                <a:gd name="T7" fmla="*/ 23 h 63"/>
                <a:gd name="T8" fmla="*/ 47 w 6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47" y="0"/>
                  </a:moveTo>
                  <a:cubicBezTo>
                    <a:pt x="63" y="2"/>
                    <a:pt x="68" y="13"/>
                    <a:pt x="65" y="31"/>
                  </a:cubicBezTo>
                  <a:cubicBezTo>
                    <a:pt x="47" y="39"/>
                    <a:pt x="22" y="41"/>
                    <a:pt x="20" y="63"/>
                  </a:cubicBezTo>
                  <a:cubicBezTo>
                    <a:pt x="0" y="61"/>
                    <a:pt x="1" y="43"/>
                    <a:pt x="2" y="23"/>
                  </a:cubicBezTo>
                  <a:cubicBezTo>
                    <a:pt x="21" y="14"/>
                    <a:pt x="36" y="27"/>
                    <a:pt x="4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" name="Freeform 111"/>
            <p:cNvSpPr>
              <a:spLocks/>
            </p:cNvSpPr>
            <p:nvPr/>
          </p:nvSpPr>
          <p:spPr bwMode="auto">
            <a:xfrm>
              <a:off x="21101869" y="-3318402"/>
              <a:ext cx="139700" cy="271463"/>
            </a:xfrm>
            <a:custGeom>
              <a:avLst/>
              <a:gdLst>
                <a:gd name="T0" fmla="*/ 12 w 33"/>
                <a:gd name="T1" fmla="*/ 0 h 64"/>
                <a:gd name="T2" fmla="*/ 3 w 33"/>
                <a:gd name="T3" fmla="*/ 55 h 64"/>
                <a:gd name="T4" fmla="*/ 12 w 33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4">
                  <a:moveTo>
                    <a:pt x="12" y="0"/>
                  </a:moveTo>
                  <a:cubicBezTo>
                    <a:pt x="25" y="2"/>
                    <a:pt x="33" y="64"/>
                    <a:pt x="3" y="55"/>
                  </a:cubicBezTo>
                  <a:cubicBezTo>
                    <a:pt x="3" y="34"/>
                    <a:pt x="0" y="10"/>
                    <a:pt x="1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1" name="Freeform 112"/>
            <p:cNvSpPr>
              <a:spLocks/>
            </p:cNvSpPr>
            <p:nvPr/>
          </p:nvSpPr>
          <p:spPr bwMode="auto">
            <a:xfrm>
              <a:off x="21203469" y="-3343802"/>
              <a:ext cx="215900" cy="192088"/>
            </a:xfrm>
            <a:custGeom>
              <a:avLst/>
              <a:gdLst>
                <a:gd name="T0" fmla="*/ 51 w 51"/>
                <a:gd name="T1" fmla="*/ 6 h 45"/>
                <a:gd name="T2" fmla="*/ 51 w 51"/>
                <a:gd name="T3" fmla="*/ 45 h 45"/>
                <a:gd name="T4" fmla="*/ 6 w 51"/>
                <a:gd name="T5" fmla="*/ 45 h 45"/>
                <a:gd name="T6" fmla="*/ 51 w 51"/>
                <a:gd name="T7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5">
                  <a:moveTo>
                    <a:pt x="51" y="6"/>
                  </a:moveTo>
                  <a:cubicBezTo>
                    <a:pt x="51" y="19"/>
                    <a:pt x="51" y="32"/>
                    <a:pt x="51" y="45"/>
                  </a:cubicBezTo>
                  <a:cubicBezTo>
                    <a:pt x="36" y="45"/>
                    <a:pt x="21" y="45"/>
                    <a:pt x="6" y="45"/>
                  </a:cubicBezTo>
                  <a:cubicBezTo>
                    <a:pt x="0" y="13"/>
                    <a:pt x="15" y="0"/>
                    <a:pt x="51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2" name="Freeform 113"/>
            <p:cNvSpPr>
              <a:spLocks/>
            </p:cNvSpPr>
            <p:nvPr/>
          </p:nvSpPr>
          <p:spPr bwMode="auto">
            <a:xfrm>
              <a:off x="21659082" y="-3313640"/>
              <a:ext cx="355600" cy="304800"/>
            </a:xfrm>
            <a:custGeom>
              <a:avLst/>
              <a:gdLst>
                <a:gd name="T0" fmla="*/ 51 w 84"/>
                <a:gd name="T1" fmla="*/ 8 h 72"/>
                <a:gd name="T2" fmla="*/ 69 w 84"/>
                <a:gd name="T3" fmla="*/ 55 h 72"/>
                <a:gd name="T4" fmla="*/ 15 w 84"/>
                <a:gd name="T5" fmla="*/ 54 h 72"/>
                <a:gd name="T6" fmla="*/ 51 w 84"/>
                <a:gd name="T7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72">
                  <a:moveTo>
                    <a:pt x="51" y="8"/>
                  </a:moveTo>
                  <a:cubicBezTo>
                    <a:pt x="84" y="0"/>
                    <a:pt x="64" y="39"/>
                    <a:pt x="69" y="55"/>
                  </a:cubicBezTo>
                  <a:cubicBezTo>
                    <a:pt x="41" y="51"/>
                    <a:pt x="34" y="72"/>
                    <a:pt x="15" y="54"/>
                  </a:cubicBezTo>
                  <a:cubicBezTo>
                    <a:pt x="0" y="14"/>
                    <a:pt x="54" y="36"/>
                    <a:pt x="51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3" name="Freeform 114"/>
            <p:cNvSpPr>
              <a:spLocks/>
            </p:cNvSpPr>
            <p:nvPr/>
          </p:nvSpPr>
          <p:spPr bwMode="auto">
            <a:xfrm>
              <a:off x="22151207" y="-3280302"/>
              <a:ext cx="180975" cy="200025"/>
            </a:xfrm>
            <a:custGeom>
              <a:avLst/>
              <a:gdLst>
                <a:gd name="T0" fmla="*/ 16 w 43"/>
                <a:gd name="T1" fmla="*/ 0 h 47"/>
                <a:gd name="T2" fmla="*/ 43 w 43"/>
                <a:gd name="T3" fmla="*/ 0 h 47"/>
                <a:gd name="T4" fmla="*/ 7 w 43"/>
                <a:gd name="T5" fmla="*/ 39 h 47"/>
                <a:gd name="T6" fmla="*/ 16 w 43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7">
                  <a:moveTo>
                    <a:pt x="16" y="0"/>
                  </a:moveTo>
                  <a:cubicBezTo>
                    <a:pt x="25" y="0"/>
                    <a:pt x="34" y="0"/>
                    <a:pt x="43" y="0"/>
                  </a:cubicBezTo>
                  <a:cubicBezTo>
                    <a:pt x="35" y="17"/>
                    <a:pt x="43" y="47"/>
                    <a:pt x="7" y="39"/>
                  </a:cubicBezTo>
                  <a:cubicBezTo>
                    <a:pt x="0" y="17"/>
                    <a:pt x="20" y="19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4" name="Freeform 115"/>
            <p:cNvSpPr>
              <a:spLocks/>
            </p:cNvSpPr>
            <p:nvPr/>
          </p:nvSpPr>
          <p:spPr bwMode="auto">
            <a:xfrm>
              <a:off x="10829157" y="-3326340"/>
              <a:ext cx="269875" cy="157163"/>
            </a:xfrm>
            <a:custGeom>
              <a:avLst/>
              <a:gdLst>
                <a:gd name="T0" fmla="*/ 16 w 64"/>
                <a:gd name="T1" fmla="*/ 2 h 37"/>
                <a:gd name="T2" fmla="*/ 61 w 64"/>
                <a:gd name="T3" fmla="*/ 10 h 37"/>
                <a:gd name="T4" fmla="*/ 16 w 64"/>
                <a:gd name="T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7">
                  <a:moveTo>
                    <a:pt x="16" y="2"/>
                  </a:moveTo>
                  <a:cubicBezTo>
                    <a:pt x="37" y="0"/>
                    <a:pt x="51" y="4"/>
                    <a:pt x="61" y="10"/>
                  </a:cubicBezTo>
                  <a:cubicBezTo>
                    <a:pt x="64" y="31"/>
                    <a:pt x="0" y="37"/>
                    <a:pt x="16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5" name="Freeform 116"/>
            <p:cNvSpPr>
              <a:spLocks/>
            </p:cNvSpPr>
            <p:nvPr/>
          </p:nvSpPr>
          <p:spPr bwMode="auto">
            <a:xfrm>
              <a:off x="22014682" y="-3245377"/>
              <a:ext cx="127000" cy="165100"/>
            </a:xfrm>
            <a:custGeom>
              <a:avLst/>
              <a:gdLst>
                <a:gd name="T0" fmla="*/ 3 w 30"/>
                <a:gd name="T1" fmla="*/ 0 h 39"/>
                <a:gd name="T2" fmla="*/ 30 w 30"/>
                <a:gd name="T3" fmla="*/ 0 h 39"/>
                <a:gd name="T4" fmla="*/ 30 w 30"/>
                <a:gd name="T5" fmla="*/ 31 h 39"/>
                <a:gd name="T6" fmla="*/ 3 w 30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9">
                  <a:moveTo>
                    <a:pt x="3" y="0"/>
                  </a:moveTo>
                  <a:cubicBezTo>
                    <a:pt x="12" y="0"/>
                    <a:pt x="21" y="0"/>
                    <a:pt x="30" y="0"/>
                  </a:cubicBezTo>
                  <a:cubicBezTo>
                    <a:pt x="30" y="10"/>
                    <a:pt x="30" y="21"/>
                    <a:pt x="30" y="31"/>
                  </a:cubicBezTo>
                  <a:cubicBezTo>
                    <a:pt x="0" y="39"/>
                    <a:pt x="1" y="20"/>
                    <a:pt x="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6" name="Freeform 117"/>
            <p:cNvSpPr>
              <a:spLocks/>
            </p:cNvSpPr>
            <p:nvPr/>
          </p:nvSpPr>
          <p:spPr bwMode="auto">
            <a:xfrm>
              <a:off x="9348019" y="-3293002"/>
              <a:ext cx="300038" cy="207963"/>
            </a:xfrm>
            <a:custGeom>
              <a:avLst/>
              <a:gdLst>
                <a:gd name="T0" fmla="*/ 69 w 71"/>
                <a:gd name="T1" fmla="*/ 16 h 49"/>
                <a:gd name="T2" fmla="*/ 15 w 71"/>
                <a:gd name="T3" fmla="*/ 8 h 49"/>
                <a:gd name="T4" fmla="*/ 69 w 71"/>
                <a:gd name="T5" fmla="*/ 1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9">
                  <a:moveTo>
                    <a:pt x="69" y="16"/>
                  </a:moveTo>
                  <a:cubicBezTo>
                    <a:pt x="71" y="47"/>
                    <a:pt x="0" y="49"/>
                    <a:pt x="15" y="8"/>
                  </a:cubicBezTo>
                  <a:cubicBezTo>
                    <a:pt x="37" y="2"/>
                    <a:pt x="52" y="0"/>
                    <a:pt x="69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7" name="Freeform 118"/>
            <p:cNvSpPr>
              <a:spLocks/>
            </p:cNvSpPr>
            <p:nvPr/>
          </p:nvSpPr>
          <p:spPr bwMode="auto">
            <a:xfrm>
              <a:off x="12856394" y="-3270777"/>
              <a:ext cx="258763" cy="157163"/>
            </a:xfrm>
            <a:custGeom>
              <a:avLst/>
              <a:gdLst>
                <a:gd name="T0" fmla="*/ 14 w 61"/>
                <a:gd name="T1" fmla="*/ 0 h 37"/>
                <a:gd name="T2" fmla="*/ 50 w 61"/>
                <a:gd name="T3" fmla="*/ 0 h 37"/>
                <a:gd name="T4" fmla="*/ 14 w 61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7">
                  <a:moveTo>
                    <a:pt x="14" y="0"/>
                  </a:moveTo>
                  <a:cubicBezTo>
                    <a:pt x="26" y="0"/>
                    <a:pt x="38" y="0"/>
                    <a:pt x="50" y="0"/>
                  </a:cubicBezTo>
                  <a:cubicBezTo>
                    <a:pt x="61" y="28"/>
                    <a:pt x="0" y="37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8" name="Freeform 119"/>
            <p:cNvSpPr>
              <a:spLocks/>
            </p:cNvSpPr>
            <p:nvPr/>
          </p:nvSpPr>
          <p:spPr bwMode="auto">
            <a:xfrm>
              <a:off x="-12513444" y="-3339040"/>
              <a:ext cx="842963" cy="377825"/>
            </a:xfrm>
            <a:custGeom>
              <a:avLst/>
              <a:gdLst>
                <a:gd name="T0" fmla="*/ 199 w 199"/>
                <a:gd name="T1" fmla="*/ 3 h 89"/>
                <a:gd name="T2" fmla="*/ 117 w 199"/>
                <a:gd name="T3" fmla="*/ 26 h 89"/>
                <a:gd name="T4" fmla="*/ 171 w 199"/>
                <a:gd name="T5" fmla="*/ 50 h 89"/>
                <a:gd name="T6" fmla="*/ 27 w 199"/>
                <a:gd name="T7" fmla="*/ 81 h 89"/>
                <a:gd name="T8" fmla="*/ 0 w 199"/>
                <a:gd name="T9" fmla="*/ 34 h 89"/>
                <a:gd name="T10" fmla="*/ 199 w 199"/>
                <a:gd name="T11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89">
                  <a:moveTo>
                    <a:pt x="199" y="3"/>
                  </a:moveTo>
                  <a:cubicBezTo>
                    <a:pt x="181" y="19"/>
                    <a:pt x="153" y="27"/>
                    <a:pt x="117" y="26"/>
                  </a:cubicBezTo>
                  <a:cubicBezTo>
                    <a:pt x="113" y="54"/>
                    <a:pt x="166" y="31"/>
                    <a:pt x="171" y="50"/>
                  </a:cubicBezTo>
                  <a:cubicBezTo>
                    <a:pt x="155" y="89"/>
                    <a:pt x="71" y="67"/>
                    <a:pt x="27" y="81"/>
                  </a:cubicBezTo>
                  <a:cubicBezTo>
                    <a:pt x="24" y="60"/>
                    <a:pt x="5" y="53"/>
                    <a:pt x="0" y="34"/>
                  </a:cubicBezTo>
                  <a:cubicBezTo>
                    <a:pt x="65" y="22"/>
                    <a:pt x="117" y="0"/>
                    <a:pt x="199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9" name="Freeform 120"/>
            <p:cNvSpPr>
              <a:spLocks/>
            </p:cNvSpPr>
            <p:nvPr/>
          </p:nvSpPr>
          <p:spPr bwMode="auto">
            <a:xfrm>
              <a:off x="22565544" y="-3008840"/>
              <a:ext cx="223838" cy="187325"/>
            </a:xfrm>
            <a:custGeom>
              <a:avLst/>
              <a:gdLst>
                <a:gd name="T0" fmla="*/ 26 w 53"/>
                <a:gd name="T1" fmla="*/ 0 h 44"/>
                <a:gd name="T2" fmla="*/ 17 w 53"/>
                <a:gd name="T3" fmla="*/ 39 h 44"/>
                <a:gd name="T4" fmla="*/ 26 w 53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44">
                  <a:moveTo>
                    <a:pt x="26" y="0"/>
                  </a:moveTo>
                  <a:cubicBezTo>
                    <a:pt x="46" y="7"/>
                    <a:pt x="53" y="44"/>
                    <a:pt x="17" y="39"/>
                  </a:cubicBezTo>
                  <a:cubicBezTo>
                    <a:pt x="0" y="25"/>
                    <a:pt x="21" y="16"/>
                    <a:pt x="2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0" name="Freeform 121"/>
            <p:cNvSpPr>
              <a:spLocks/>
            </p:cNvSpPr>
            <p:nvPr/>
          </p:nvSpPr>
          <p:spPr bwMode="auto">
            <a:xfrm>
              <a:off x="9335319" y="-3067577"/>
              <a:ext cx="312738" cy="228600"/>
            </a:xfrm>
            <a:custGeom>
              <a:avLst/>
              <a:gdLst>
                <a:gd name="T0" fmla="*/ 71 w 74"/>
                <a:gd name="T1" fmla="*/ 10 h 54"/>
                <a:gd name="T2" fmla="*/ 8 w 74"/>
                <a:gd name="T3" fmla="*/ 10 h 54"/>
                <a:gd name="T4" fmla="*/ 71 w 74"/>
                <a:gd name="T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54">
                  <a:moveTo>
                    <a:pt x="71" y="10"/>
                  </a:moveTo>
                  <a:cubicBezTo>
                    <a:pt x="74" y="44"/>
                    <a:pt x="0" y="54"/>
                    <a:pt x="8" y="10"/>
                  </a:cubicBezTo>
                  <a:cubicBezTo>
                    <a:pt x="36" y="0"/>
                    <a:pt x="34" y="12"/>
                    <a:pt x="71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1" name="Freeform 122"/>
            <p:cNvSpPr>
              <a:spLocks/>
            </p:cNvSpPr>
            <p:nvPr/>
          </p:nvSpPr>
          <p:spPr bwMode="auto">
            <a:xfrm>
              <a:off x="22286144" y="-2978677"/>
              <a:ext cx="169863" cy="215900"/>
            </a:xfrm>
            <a:custGeom>
              <a:avLst/>
              <a:gdLst>
                <a:gd name="T0" fmla="*/ 11 w 40"/>
                <a:gd name="T1" fmla="*/ 0 h 51"/>
                <a:gd name="T2" fmla="*/ 2 w 40"/>
                <a:gd name="T3" fmla="*/ 47 h 51"/>
                <a:gd name="T4" fmla="*/ 11 w 40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11" y="0"/>
                  </a:moveTo>
                  <a:cubicBezTo>
                    <a:pt x="40" y="2"/>
                    <a:pt x="31" y="51"/>
                    <a:pt x="2" y="47"/>
                  </a:cubicBezTo>
                  <a:cubicBezTo>
                    <a:pt x="1" y="28"/>
                    <a:pt x="0" y="9"/>
                    <a:pt x="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2" name="Freeform 123"/>
            <p:cNvSpPr>
              <a:spLocks/>
            </p:cNvSpPr>
            <p:nvPr/>
          </p:nvSpPr>
          <p:spPr bwMode="auto">
            <a:xfrm>
              <a:off x="22433782" y="-2986615"/>
              <a:ext cx="136525" cy="152400"/>
            </a:xfrm>
            <a:custGeom>
              <a:avLst/>
              <a:gdLst>
                <a:gd name="T0" fmla="*/ 3 w 32"/>
                <a:gd name="T1" fmla="*/ 2 h 36"/>
                <a:gd name="T2" fmla="*/ 30 w 32"/>
                <a:gd name="T3" fmla="*/ 34 h 36"/>
                <a:gd name="T4" fmla="*/ 3 w 32"/>
                <a:gd name="T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6">
                  <a:moveTo>
                    <a:pt x="3" y="2"/>
                  </a:moveTo>
                  <a:cubicBezTo>
                    <a:pt x="27" y="0"/>
                    <a:pt x="32" y="13"/>
                    <a:pt x="30" y="34"/>
                  </a:cubicBezTo>
                  <a:cubicBezTo>
                    <a:pt x="6" y="36"/>
                    <a:pt x="0" y="23"/>
                    <a:pt x="3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3" name="Freeform 124"/>
            <p:cNvSpPr>
              <a:spLocks/>
            </p:cNvSpPr>
            <p:nvPr/>
          </p:nvSpPr>
          <p:spPr bwMode="auto">
            <a:xfrm>
              <a:off x="14591532" y="-3016777"/>
              <a:ext cx="469900" cy="622300"/>
            </a:xfrm>
            <a:custGeom>
              <a:avLst/>
              <a:gdLst>
                <a:gd name="T0" fmla="*/ 18 w 111"/>
                <a:gd name="T1" fmla="*/ 5 h 147"/>
                <a:gd name="T2" fmla="*/ 45 w 111"/>
                <a:gd name="T3" fmla="*/ 147 h 147"/>
                <a:gd name="T4" fmla="*/ 18 w 111"/>
                <a:gd name="T5" fmla="*/ 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47">
                  <a:moveTo>
                    <a:pt x="18" y="5"/>
                  </a:moveTo>
                  <a:cubicBezTo>
                    <a:pt x="111" y="0"/>
                    <a:pt x="82" y="118"/>
                    <a:pt x="45" y="147"/>
                  </a:cubicBezTo>
                  <a:cubicBezTo>
                    <a:pt x="0" y="135"/>
                    <a:pt x="18" y="32"/>
                    <a:pt x="18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4" name="Freeform 125"/>
            <p:cNvSpPr>
              <a:spLocks/>
            </p:cNvSpPr>
            <p:nvPr/>
          </p:nvSpPr>
          <p:spPr bwMode="auto">
            <a:xfrm>
              <a:off x="21066944" y="-2986615"/>
              <a:ext cx="508000" cy="266700"/>
            </a:xfrm>
            <a:custGeom>
              <a:avLst/>
              <a:gdLst>
                <a:gd name="T0" fmla="*/ 20 w 120"/>
                <a:gd name="T1" fmla="*/ 8 h 63"/>
                <a:gd name="T2" fmla="*/ 65 w 120"/>
                <a:gd name="T3" fmla="*/ 32 h 63"/>
                <a:gd name="T4" fmla="*/ 74 w 120"/>
                <a:gd name="T5" fmla="*/ 8 h 63"/>
                <a:gd name="T6" fmla="*/ 110 w 120"/>
                <a:gd name="T7" fmla="*/ 9 h 63"/>
                <a:gd name="T8" fmla="*/ 118 w 120"/>
                <a:gd name="T9" fmla="*/ 56 h 63"/>
                <a:gd name="T10" fmla="*/ 10 w 120"/>
                <a:gd name="T11" fmla="*/ 63 h 63"/>
                <a:gd name="T12" fmla="*/ 20 w 120"/>
                <a:gd name="T1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63">
                  <a:moveTo>
                    <a:pt x="20" y="8"/>
                  </a:moveTo>
                  <a:cubicBezTo>
                    <a:pt x="34" y="34"/>
                    <a:pt x="61" y="0"/>
                    <a:pt x="65" y="32"/>
                  </a:cubicBezTo>
                  <a:cubicBezTo>
                    <a:pt x="75" y="31"/>
                    <a:pt x="72" y="18"/>
                    <a:pt x="74" y="8"/>
                  </a:cubicBezTo>
                  <a:cubicBezTo>
                    <a:pt x="86" y="8"/>
                    <a:pt x="98" y="8"/>
                    <a:pt x="110" y="9"/>
                  </a:cubicBezTo>
                  <a:cubicBezTo>
                    <a:pt x="120" y="18"/>
                    <a:pt x="120" y="36"/>
                    <a:pt x="118" y="56"/>
                  </a:cubicBezTo>
                  <a:cubicBezTo>
                    <a:pt x="77" y="43"/>
                    <a:pt x="50" y="55"/>
                    <a:pt x="10" y="63"/>
                  </a:cubicBezTo>
                  <a:cubicBezTo>
                    <a:pt x="0" y="41"/>
                    <a:pt x="9" y="30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5" name="Freeform 126"/>
            <p:cNvSpPr>
              <a:spLocks/>
            </p:cNvSpPr>
            <p:nvPr/>
          </p:nvSpPr>
          <p:spPr bwMode="auto">
            <a:xfrm>
              <a:off x="21859107" y="-2986615"/>
              <a:ext cx="215900" cy="236538"/>
            </a:xfrm>
            <a:custGeom>
              <a:avLst/>
              <a:gdLst>
                <a:gd name="T0" fmla="*/ 13 w 51"/>
                <a:gd name="T1" fmla="*/ 9 h 56"/>
                <a:gd name="T2" fmla="*/ 31 w 51"/>
                <a:gd name="T3" fmla="*/ 49 h 56"/>
                <a:gd name="T4" fmla="*/ 13 w 51"/>
                <a:gd name="T5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6">
                  <a:moveTo>
                    <a:pt x="13" y="9"/>
                  </a:moveTo>
                  <a:cubicBezTo>
                    <a:pt x="40" y="0"/>
                    <a:pt x="51" y="42"/>
                    <a:pt x="31" y="49"/>
                  </a:cubicBezTo>
                  <a:cubicBezTo>
                    <a:pt x="0" y="56"/>
                    <a:pt x="17" y="24"/>
                    <a:pt x="13" y="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6" name="Freeform 127"/>
            <p:cNvSpPr>
              <a:spLocks/>
            </p:cNvSpPr>
            <p:nvPr/>
          </p:nvSpPr>
          <p:spPr bwMode="auto">
            <a:xfrm>
              <a:off x="22040082" y="-2978677"/>
              <a:ext cx="190500" cy="220663"/>
            </a:xfrm>
            <a:custGeom>
              <a:avLst/>
              <a:gdLst>
                <a:gd name="T0" fmla="*/ 15 w 45"/>
                <a:gd name="T1" fmla="*/ 7 h 52"/>
                <a:gd name="T2" fmla="*/ 33 w 45"/>
                <a:gd name="T3" fmla="*/ 47 h 52"/>
                <a:gd name="T4" fmla="*/ 15 w 45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52">
                  <a:moveTo>
                    <a:pt x="15" y="7"/>
                  </a:moveTo>
                  <a:cubicBezTo>
                    <a:pt x="45" y="0"/>
                    <a:pt x="29" y="32"/>
                    <a:pt x="33" y="47"/>
                  </a:cubicBezTo>
                  <a:cubicBezTo>
                    <a:pt x="1" y="52"/>
                    <a:pt x="0" y="19"/>
                    <a:pt x="15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7" name="Freeform 128"/>
            <p:cNvSpPr>
              <a:spLocks/>
            </p:cNvSpPr>
            <p:nvPr/>
          </p:nvSpPr>
          <p:spPr bwMode="auto">
            <a:xfrm>
              <a:off x="21694007" y="-2915177"/>
              <a:ext cx="168275" cy="198438"/>
            </a:xfrm>
            <a:custGeom>
              <a:avLst/>
              <a:gdLst>
                <a:gd name="T0" fmla="*/ 16 w 40"/>
                <a:gd name="T1" fmla="*/ 0 h 47"/>
                <a:gd name="T2" fmla="*/ 24 w 40"/>
                <a:gd name="T3" fmla="*/ 47 h 47"/>
                <a:gd name="T4" fmla="*/ 16 w 40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7">
                  <a:moveTo>
                    <a:pt x="16" y="0"/>
                  </a:moveTo>
                  <a:cubicBezTo>
                    <a:pt x="40" y="0"/>
                    <a:pt x="37" y="37"/>
                    <a:pt x="24" y="47"/>
                  </a:cubicBezTo>
                  <a:cubicBezTo>
                    <a:pt x="0" y="47"/>
                    <a:pt x="3" y="10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8" name="Freeform 129"/>
            <p:cNvSpPr>
              <a:spLocks/>
            </p:cNvSpPr>
            <p:nvPr/>
          </p:nvSpPr>
          <p:spPr bwMode="auto">
            <a:xfrm>
              <a:off x="-10113144" y="-3046940"/>
              <a:ext cx="571500" cy="233363"/>
            </a:xfrm>
            <a:custGeom>
              <a:avLst/>
              <a:gdLst>
                <a:gd name="T0" fmla="*/ 0 w 135"/>
                <a:gd name="T1" fmla="*/ 0 h 55"/>
                <a:gd name="T2" fmla="*/ 135 w 135"/>
                <a:gd name="T3" fmla="*/ 16 h 55"/>
                <a:gd name="T4" fmla="*/ 0 w 135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55">
                  <a:moveTo>
                    <a:pt x="0" y="0"/>
                  </a:moveTo>
                  <a:cubicBezTo>
                    <a:pt x="45" y="5"/>
                    <a:pt x="98" y="4"/>
                    <a:pt x="135" y="16"/>
                  </a:cubicBezTo>
                  <a:cubicBezTo>
                    <a:pt x="122" y="55"/>
                    <a:pt x="18" y="2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9" name="Freeform 130"/>
            <p:cNvSpPr>
              <a:spLocks/>
            </p:cNvSpPr>
            <p:nvPr/>
          </p:nvSpPr>
          <p:spPr bwMode="auto">
            <a:xfrm>
              <a:off x="9330557" y="-2902477"/>
              <a:ext cx="325438" cy="211138"/>
            </a:xfrm>
            <a:custGeom>
              <a:avLst/>
              <a:gdLst>
                <a:gd name="T0" fmla="*/ 72 w 77"/>
                <a:gd name="T1" fmla="*/ 34 h 50"/>
                <a:gd name="T2" fmla="*/ 0 w 77"/>
                <a:gd name="T3" fmla="*/ 26 h 50"/>
                <a:gd name="T4" fmla="*/ 72 w 77"/>
                <a:gd name="T5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50">
                  <a:moveTo>
                    <a:pt x="72" y="34"/>
                  </a:moveTo>
                  <a:cubicBezTo>
                    <a:pt x="52" y="50"/>
                    <a:pt x="12" y="40"/>
                    <a:pt x="0" y="26"/>
                  </a:cubicBezTo>
                  <a:cubicBezTo>
                    <a:pt x="4" y="0"/>
                    <a:pt x="77" y="5"/>
                    <a:pt x="72" y="3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0" name="Freeform 131"/>
            <p:cNvSpPr>
              <a:spLocks/>
            </p:cNvSpPr>
            <p:nvPr/>
          </p:nvSpPr>
          <p:spPr bwMode="auto">
            <a:xfrm>
              <a:off x="24618182" y="-2788177"/>
              <a:ext cx="304800" cy="271463"/>
            </a:xfrm>
            <a:custGeom>
              <a:avLst/>
              <a:gdLst>
                <a:gd name="T0" fmla="*/ 72 w 72"/>
                <a:gd name="T1" fmla="*/ 6 h 64"/>
                <a:gd name="T2" fmla="*/ 72 w 72"/>
                <a:gd name="T3" fmla="*/ 53 h 64"/>
                <a:gd name="T4" fmla="*/ 0 w 72"/>
                <a:gd name="T5" fmla="*/ 60 h 64"/>
                <a:gd name="T6" fmla="*/ 72 w 72"/>
                <a:gd name="T7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4">
                  <a:moveTo>
                    <a:pt x="72" y="6"/>
                  </a:moveTo>
                  <a:cubicBezTo>
                    <a:pt x="67" y="44"/>
                    <a:pt x="51" y="22"/>
                    <a:pt x="72" y="53"/>
                  </a:cubicBezTo>
                  <a:cubicBezTo>
                    <a:pt x="50" y="58"/>
                    <a:pt x="31" y="64"/>
                    <a:pt x="0" y="60"/>
                  </a:cubicBezTo>
                  <a:cubicBezTo>
                    <a:pt x="5" y="25"/>
                    <a:pt x="21" y="0"/>
                    <a:pt x="72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1" name="Freeform 132"/>
            <p:cNvSpPr>
              <a:spLocks/>
            </p:cNvSpPr>
            <p:nvPr/>
          </p:nvSpPr>
          <p:spPr bwMode="auto">
            <a:xfrm>
              <a:off x="-12665844" y="-2999315"/>
              <a:ext cx="990600" cy="223838"/>
            </a:xfrm>
            <a:custGeom>
              <a:avLst/>
              <a:gdLst>
                <a:gd name="T0" fmla="*/ 234 w 234"/>
                <a:gd name="T1" fmla="*/ 41 h 53"/>
                <a:gd name="T2" fmla="*/ 0 w 234"/>
                <a:gd name="T3" fmla="*/ 48 h 53"/>
                <a:gd name="T4" fmla="*/ 234 w 234"/>
                <a:gd name="T5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53">
                  <a:moveTo>
                    <a:pt x="234" y="41"/>
                  </a:moveTo>
                  <a:cubicBezTo>
                    <a:pt x="147" y="32"/>
                    <a:pt x="52" y="53"/>
                    <a:pt x="0" y="48"/>
                  </a:cubicBezTo>
                  <a:cubicBezTo>
                    <a:pt x="48" y="13"/>
                    <a:pt x="198" y="0"/>
                    <a:pt x="234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2" name="Freeform 133"/>
            <p:cNvSpPr>
              <a:spLocks/>
            </p:cNvSpPr>
            <p:nvPr/>
          </p:nvSpPr>
          <p:spPr bwMode="auto">
            <a:xfrm>
              <a:off x="9906819" y="-2754840"/>
              <a:ext cx="223838" cy="563563"/>
            </a:xfrm>
            <a:custGeom>
              <a:avLst/>
              <a:gdLst>
                <a:gd name="T0" fmla="*/ 44 w 53"/>
                <a:gd name="T1" fmla="*/ 0 h 133"/>
                <a:gd name="T2" fmla="*/ 34 w 53"/>
                <a:gd name="T3" fmla="*/ 133 h 133"/>
                <a:gd name="T4" fmla="*/ 44 w 53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33">
                  <a:moveTo>
                    <a:pt x="44" y="0"/>
                  </a:moveTo>
                  <a:cubicBezTo>
                    <a:pt x="39" y="43"/>
                    <a:pt x="53" y="102"/>
                    <a:pt x="34" y="133"/>
                  </a:cubicBezTo>
                  <a:cubicBezTo>
                    <a:pt x="3" y="121"/>
                    <a:pt x="0" y="13"/>
                    <a:pt x="4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3" name="Freeform 134"/>
            <p:cNvSpPr>
              <a:spLocks/>
            </p:cNvSpPr>
            <p:nvPr/>
          </p:nvSpPr>
          <p:spPr bwMode="auto">
            <a:xfrm>
              <a:off x="22446482" y="-2729440"/>
              <a:ext cx="309563" cy="217488"/>
            </a:xfrm>
            <a:custGeom>
              <a:avLst/>
              <a:gdLst>
                <a:gd name="T0" fmla="*/ 54 w 73"/>
                <a:gd name="T1" fmla="*/ 12 h 51"/>
                <a:gd name="T2" fmla="*/ 62 w 73"/>
                <a:gd name="T3" fmla="*/ 51 h 51"/>
                <a:gd name="T4" fmla="*/ 8 w 73"/>
                <a:gd name="T5" fmla="*/ 51 h 51"/>
                <a:gd name="T6" fmla="*/ 54 w 73"/>
                <a:gd name="T7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51">
                  <a:moveTo>
                    <a:pt x="54" y="12"/>
                  </a:moveTo>
                  <a:cubicBezTo>
                    <a:pt x="73" y="11"/>
                    <a:pt x="57" y="40"/>
                    <a:pt x="62" y="51"/>
                  </a:cubicBezTo>
                  <a:cubicBezTo>
                    <a:pt x="44" y="51"/>
                    <a:pt x="26" y="51"/>
                    <a:pt x="8" y="51"/>
                  </a:cubicBezTo>
                  <a:cubicBezTo>
                    <a:pt x="0" y="0"/>
                    <a:pt x="45" y="45"/>
                    <a:pt x="54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4" name="Freeform 135"/>
            <p:cNvSpPr>
              <a:spLocks/>
            </p:cNvSpPr>
            <p:nvPr/>
          </p:nvSpPr>
          <p:spPr bwMode="auto">
            <a:xfrm>
              <a:off x="24046682" y="-2707215"/>
              <a:ext cx="330200" cy="254000"/>
            </a:xfrm>
            <a:custGeom>
              <a:avLst/>
              <a:gdLst>
                <a:gd name="T0" fmla="*/ 72 w 78"/>
                <a:gd name="T1" fmla="*/ 10 h 60"/>
                <a:gd name="T2" fmla="*/ 63 w 78"/>
                <a:gd name="T3" fmla="*/ 57 h 60"/>
                <a:gd name="T4" fmla="*/ 0 w 78"/>
                <a:gd name="T5" fmla="*/ 48 h 60"/>
                <a:gd name="T6" fmla="*/ 72 w 78"/>
                <a:gd name="T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0">
                  <a:moveTo>
                    <a:pt x="72" y="10"/>
                  </a:moveTo>
                  <a:cubicBezTo>
                    <a:pt x="78" y="34"/>
                    <a:pt x="62" y="38"/>
                    <a:pt x="63" y="57"/>
                  </a:cubicBezTo>
                  <a:cubicBezTo>
                    <a:pt x="34" y="60"/>
                    <a:pt x="31" y="42"/>
                    <a:pt x="0" y="48"/>
                  </a:cubicBezTo>
                  <a:cubicBezTo>
                    <a:pt x="16" y="29"/>
                    <a:pt x="22" y="0"/>
                    <a:pt x="72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5" name="Freeform 136"/>
            <p:cNvSpPr>
              <a:spLocks/>
            </p:cNvSpPr>
            <p:nvPr/>
          </p:nvSpPr>
          <p:spPr bwMode="auto">
            <a:xfrm>
              <a:off x="22306782" y="-2648477"/>
              <a:ext cx="157163" cy="169863"/>
            </a:xfrm>
            <a:custGeom>
              <a:avLst/>
              <a:gdLst>
                <a:gd name="T0" fmla="*/ 14 w 37"/>
                <a:gd name="T1" fmla="*/ 0 h 40"/>
                <a:gd name="T2" fmla="*/ 23 w 37"/>
                <a:gd name="T3" fmla="*/ 40 h 40"/>
                <a:gd name="T4" fmla="*/ 14 w 37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0">
                  <a:moveTo>
                    <a:pt x="14" y="0"/>
                  </a:moveTo>
                  <a:cubicBezTo>
                    <a:pt x="37" y="1"/>
                    <a:pt x="36" y="30"/>
                    <a:pt x="23" y="40"/>
                  </a:cubicBezTo>
                  <a:cubicBezTo>
                    <a:pt x="0" y="39"/>
                    <a:pt x="2" y="10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6" name="Freeform 137"/>
            <p:cNvSpPr>
              <a:spLocks/>
            </p:cNvSpPr>
            <p:nvPr/>
          </p:nvSpPr>
          <p:spPr bwMode="auto">
            <a:xfrm>
              <a:off x="9360719" y="-2711977"/>
              <a:ext cx="282575" cy="215900"/>
            </a:xfrm>
            <a:custGeom>
              <a:avLst/>
              <a:gdLst>
                <a:gd name="T0" fmla="*/ 65 w 67"/>
                <a:gd name="T1" fmla="*/ 36 h 51"/>
                <a:gd name="T2" fmla="*/ 2 w 67"/>
                <a:gd name="T3" fmla="*/ 12 h 51"/>
                <a:gd name="T4" fmla="*/ 65 w 67"/>
                <a:gd name="T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1">
                  <a:moveTo>
                    <a:pt x="65" y="36"/>
                  </a:moveTo>
                  <a:cubicBezTo>
                    <a:pt x="44" y="51"/>
                    <a:pt x="0" y="40"/>
                    <a:pt x="2" y="12"/>
                  </a:cubicBezTo>
                  <a:cubicBezTo>
                    <a:pt x="18" y="0"/>
                    <a:pt x="67" y="8"/>
                    <a:pt x="65" y="3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7" name="Freeform 138"/>
            <p:cNvSpPr>
              <a:spLocks/>
            </p:cNvSpPr>
            <p:nvPr/>
          </p:nvSpPr>
          <p:spPr bwMode="auto">
            <a:xfrm>
              <a:off x="21109807" y="-2643715"/>
              <a:ext cx="485775" cy="322263"/>
            </a:xfrm>
            <a:custGeom>
              <a:avLst/>
              <a:gdLst>
                <a:gd name="T0" fmla="*/ 81 w 115"/>
                <a:gd name="T1" fmla="*/ 6 h 76"/>
                <a:gd name="T2" fmla="*/ 99 w 115"/>
                <a:gd name="T3" fmla="*/ 61 h 76"/>
                <a:gd name="T4" fmla="*/ 0 w 115"/>
                <a:gd name="T5" fmla="*/ 76 h 76"/>
                <a:gd name="T6" fmla="*/ 0 w 115"/>
                <a:gd name="T7" fmla="*/ 21 h 76"/>
                <a:gd name="T8" fmla="*/ 81 w 115"/>
                <a:gd name="T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76">
                  <a:moveTo>
                    <a:pt x="81" y="6"/>
                  </a:moveTo>
                  <a:cubicBezTo>
                    <a:pt x="115" y="0"/>
                    <a:pt x="92" y="43"/>
                    <a:pt x="99" y="61"/>
                  </a:cubicBezTo>
                  <a:cubicBezTo>
                    <a:pt x="72" y="71"/>
                    <a:pt x="27" y="66"/>
                    <a:pt x="0" y="76"/>
                  </a:cubicBezTo>
                  <a:cubicBezTo>
                    <a:pt x="0" y="58"/>
                    <a:pt x="0" y="39"/>
                    <a:pt x="0" y="21"/>
                  </a:cubicBezTo>
                  <a:cubicBezTo>
                    <a:pt x="43" y="15"/>
                    <a:pt x="77" y="51"/>
                    <a:pt x="81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8" name="Freeform 139"/>
            <p:cNvSpPr>
              <a:spLocks/>
            </p:cNvSpPr>
            <p:nvPr/>
          </p:nvSpPr>
          <p:spPr bwMode="auto">
            <a:xfrm>
              <a:off x="21757507" y="-2669115"/>
              <a:ext cx="541338" cy="254000"/>
            </a:xfrm>
            <a:custGeom>
              <a:avLst/>
              <a:gdLst>
                <a:gd name="T0" fmla="*/ 108 w 128"/>
                <a:gd name="T1" fmla="*/ 13 h 60"/>
                <a:gd name="T2" fmla="*/ 126 w 128"/>
                <a:gd name="T3" fmla="*/ 52 h 60"/>
                <a:gd name="T4" fmla="*/ 0 w 128"/>
                <a:gd name="T5" fmla="*/ 20 h 60"/>
                <a:gd name="T6" fmla="*/ 108 w 128"/>
                <a:gd name="T7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60">
                  <a:moveTo>
                    <a:pt x="108" y="13"/>
                  </a:moveTo>
                  <a:cubicBezTo>
                    <a:pt x="122" y="20"/>
                    <a:pt x="128" y="33"/>
                    <a:pt x="126" y="52"/>
                  </a:cubicBezTo>
                  <a:cubicBezTo>
                    <a:pt x="95" y="60"/>
                    <a:pt x="9" y="56"/>
                    <a:pt x="0" y="20"/>
                  </a:cubicBezTo>
                  <a:cubicBezTo>
                    <a:pt x="39" y="0"/>
                    <a:pt x="85" y="30"/>
                    <a:pt x="108" y="1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9" name="Freeform 140"/>
            <p:cNvSpPr>
              <a:spLocks/>
            </p:cNvSpPr>
            <p:nvPr/>
          </p:nvSpPr>
          <p:spPr bwMode="auto">
            <a:xfrm>
              <a:off x="-10456044" y="-2805640"/>
              <a:ext cx="723900" cy="258763"/>
            </a:xfrm>
            <a:custGeom>
              <a:avLst/>
              <a:gdLst>
                <a:gd name="T0" fmla="*/ 171 w 171"/>
                <a:gd name="T1" fmla="*/ 14 h 61"/>
                <a:gd name="T2" fmla="*/ 0 w 171"/>
                <a:gd name="T3" fmla="*/ 28 h 61"/>
                <a:gd name="T4" fmla="*/ 171 w 171"/>
                <a:gd name="T5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61">
                  <a:moveTo>
                    <a:pt x="171" y="14"/>
                  </a:moveTo>
                  <a:cubicBezTo>
                    <a:pt x="153" y="61"/>
                    <a:pt x="35" y="16"/>
                    <a:pt x="0" y="28"/>
                  </a:cubicBezTo>
                  <a:cubicBezTo>
                    <a:pt x="32" y="0"/>
                    <a:pt x="118" y="1"/>
                    <a:pt x="171" y="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0" name="Freeform 141"/>
            <p:cNvSpPr>
              <a:spLocks/>
            </p:cNvSpPr>
            <p:nvPr/>
          </p:nvSpPr>
          <p:spPr bwMode="auto">
            <a:xfrm>
              <a:off x="24694382" y="-2516715"/>
              <a:ext cx="312738" cy="190500"/>
            </a:xfrm>
            <a:custGeom>
              <a:avLst/>
              <a:gdLst>
                <a:gd name="T0" fmla="*/ 63 w 74"/>
                <a:gd name="T1" fmla="*/ 13 h 45"/>
                <a:gd name="T2" fmla="*/ 9 w 74"/>
                <a:gd name="T3" fmla="*/ 28 h 45"/>
                <a:gd name="T4" fmla="*/ 63 w 74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5">
                  <a:moveTo>
                    <a:pt x="63" y="13"/>
                  </a:moveTo>
                  <a:cubicBezTo>
                    <a:pt x="74" y="39"/>
                    <a:pt x="17" y="45"/>
                    <a:pt x="9" y="28"/>
                  </a:cubicBezTo>
                  <a:cubicBezTo>
                    <a:pt x="0" y="0"/>
                    <a:pt x="44" y="17"/>
                    <a:pt x="63" y="1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1" name="Freeform 142"/>
            <p:cNvSpPr>
              <a:spLocks/>
            </p:cNvSpPr>
            <p:nvPr/>
          </p:nvSpPr>
          <p:spPr bwMode="auto">
            <a:xfrm>
              <a:off x="-8360544" y="-2656415"/>
              <a:ext cx="455613" cy="182563"/>
            </a:xfrm>
            <a:custGeom>
              <a:avLst/>
              <a:gdLst>
                <a:gd name="T0" fmla="*/ 108 w 108"/>
                <a:gd name="T1" fmla="*/ 29 h 43"/>
                <a:gd name="T2" fmla="*/ 0 w 108"/>
                <a:gd name="T3" fmla="*/ 28 h 43"/>
                <a:gd name="T4" fmla="*/ 108 w 108"/>
                <a:gd name="T5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43">
                  <a:moveTo>
                    <a:pt x="108" y="29"/>
                  </a:moveTo>
                  <a:cubicBezTo>
                    <a:pt x="90" y="43"/>
                    <a:pt x="19" y="38"/>
                    <a:pt x="0" y="28"/>
                  </a:cubicBezTo>
                  <a:cubicBezTo>
                    <a:pt x="10" y="0"/>
                    <a:pt x="96" y="10"/>
                    <a:pt x="108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2" name="Freeform 143"/>
            <p:cNvSpPr>
              <a:spLocks/>
            </p:cNvSpPr>
            <p:nvPr/>
          </p:nvSpPr>
          <p:spPr bwMode="auto">
            <a:xfrm>
              <a:off x="23472007" y="-2423052"/>
              <a:ext cx="358775" cy="249238"/>
            </a:xfrm>
            <a:custGeom>
              <a:avLst/>
              <a:gdLst>
                <a:gd name="T0" fmla="*/ 72 w 85"/>
                <a:gd name="T1" fmla="*/ 5 h 59"/>
                <a:gd name="T2" fmla="*/ 81 w 85"/>
                <a:gd name="T3" fmla="*/ 44 h 59"/>
                <a:gd name="T4" fmla="*/ 0 w 85"/>
                <a:gd name="T5" fmla="*/ 43 h 59"/>
                <a:gd name="T6" fmla="*/ 0 w 85"/>
                <a:gd name="T7" fmla="*/ 12 h 59"/>
                <a:gd name="T8" fmla="*/ 72 w 85"/>
                <a:gd name="T9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9">
                  <a:moveTo>
                    <a:pt x="72" y="5"/>
                  </a:moveTo>
                  <a:cubicBezTo>
                    <a:pt x="65" y="27"/>
                    <a:pt x="85" y="25"/>
                    <a:pt x="81" y="44"/>
                  </a:cubicBezTo>
                  <a:cubicBezTo>
                    <a:pt x="60" y="50"/>
                    <a:pt x="19" y="59"/>
                    <a:pt x="0" y="43"/>
                  </a:cubicBezTo>
                  <a:cubicBezTo>
                    <a:pt x="0" y="33"/>
                    <a:pt x="0" y="22"/>
                    <a:pt x="0" y="12"/>
                  </a:cubicBezTo>
                  <a:cubicBezTo>
                    <a:pt x="13" y="0"/>
                    <a:pt x="46" y="5"/>
                    <a:pt x="72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3" name="Freeform 144"/>
            <p:cNvSpPr>
              <a:spLocks/>
            </p:cNvSpPr>
            <p:nvPr/>
          </p:nvSpPr>
          <p:spPr bwMode="auto">
            <a:xfrm>
              <a:off x="24110182" y="-2410352"/>
              <a:ext cx="228600" cy="190500"/>
            </a:xfrm>
            <a:custGeom>
              <a:avLst/>
              <a:gdLst>
                <a:gd name="T0" fmla="*/ 2 w 54"/>
                <a:gd name="T1" fmla="*/ 2 h 45"/>
                <a:gd name="T2" fmla="*/ 47 w 54"/>
                <a:gd name="T3" fmla="*/ 10 h 45"/>
                <a:gd name="T4" fmla="*/ 2 w 54"/>
                <a:gd name="T5" fmla="*/ 41 h 45"/>
                <a:gd name="T6" fmla="*/ 20 w 54"/>
                <a:gd name="T7" fmla="*/ 26 h 45"/>
                <a:gd name="T8" fmla="*/ 2 w 54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2" y="2"/>
                  </a:moveTo>
                  <a:cubicBezTo>
                    <a:pt x="23" y="0"/>
                    <a:pt x="37" y="3"/>
                    <a:pt x="47" y="10"/>
                  </a:cubicBezTo>
                  <a:cubicBezTo>
                    <a:pt x="54" y="39"/>
                    <a:pt x="33" y="45"/>
                    <a:pt x="2" y="41"/>
                  </a:cubicBezTo>
                  <a:cubicBezTo>
                    <a:pt x="6" y="34"/>
                    <a:pt x="10" y="27"/>
                    <a:pt x="20" y="26"/>
                  </a:cubicBezTo>
                  <a:cubicBezTo>
                    <a:pt x="14" y="18"/>
                    <a:pt x="0" y="17"/>
                    <a:pt x="2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4" name="Freeform 145"/>
            <p:cNvSpPr>
              <a:spLocks/>
            </p:cNvSpPr>
            <p:nvPr/>
          </p:nvSpPr>
          <p:spPr bwMode="auto">
            <a:xfrm>
              <a:off x="9284519" y="-2461152"/>
              <a:ext cx="312738" cy="139700"/>
            </a:xfrm>
            <a:custGeom>
              <a:avLst/>
              <a:gdLst>
                <a:gd name="T0" fmla="*/ 11 w 74"/>
                <a:gd name="T1" fmla="*/ 0 h 33"/>
                <a:gd name="T2" fmla="*/ 65 w 74"/>
                <a:gd name="T3" fmla="*/ 0 h 33"/>
                <a:gd name="T4" fmla="*/ 11 w 74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33">
                  <a:moveTo>
                    <a:pt x="11" y="0"/>
                  </a:moveTo>
                  <a:cubicBezTo>
                    <a:pt x="29" y="0"/>
                    <a:pt x="47" y="0"/>
                    <a:pt x="65" y="0"/>
                  </a:cubicBezTo>
                  <a:cubicBezTo>
                    <a:pt x="74" y="33"/>
                    <a:pt x="0" y="33"/>
                    <a:pt x="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5" name="Freeform 146"/>
            <p:cNvSpPr>
              <a:spLocks/>
            </p:cNvSpPr>
            <p:nvPr/>
          </p:nvSpPr>
          <p:spPr bwMode="auto">
            <a:xfrm>
              <a:off x="-12775381" y="-2504015"/>
              <a:ext cx="257175" cy="139700"/>
            </a:xfrm>
            <a:custGeom>
              <a:avLst/>
              <a:gdLst>
                <a:gd name="T0" fmla="*/ 61 w 61"/>
                <a:gd name="T1" fmla="*/ 1 h 33"/>
                <a:gd name="T2" fmla="*/ 7 w 61"/>
                <a:gd name="T3" fmla="*/ 33 h 33"/>
                <a:gd name="T4" fmla="*/ 61 w 61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3">
                  <a:moveTo>
                    <a:pt x="61" y="1"/>
                  </a:moveTo>
                  <a:cubicBezTo>
                    <a:pt x="59" y="26"/>
                    <a:pt x="29" y="26"/>
                    <a:pt x="7" y="33"/>
                  </a:cubicBezTo>
                  <a:cubicBezTo>
                    <a:pt x="0" y="0"/>
                    <a:pt x="36" y="6"/>
                    <a:pt x="6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6" name="Freeform 147"/>
            <p:cNvSpPr>
              <a:spLocks/>
            </p:cNvSpPr>
            <p:nvPr/>
          </p:nvSpPr>
          <p:spPr bwMode="auto">
            <a:xfrm>
              <a:off x="22506807" y="-2280177"/>
              <a:ext cx="165100" cy="200025"/>
            </a:xfrm>
            <a:custGeom>
              <a:avLst/>
              <a:gdLst>
                <a:gd name="T0" fmla="*/ 12 w 39"/>
                <a:gd name="T1" fmla="*/ 0 h 47"/>
                <a:gd name="T2" fmla="*/ 3 w 39"/>
                <a:gd name="T3" fmla="*/ 39 h 47"/>
                <a:gd name="T4" fmla="*/ 12 w 39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47">
                  <a:moveTo>
                    <a:pt x="12" y="0"/>
                  </a:moveTo>
                  <a:cubicBezTo>
                    <a:pt x="39" y="1"/>
                    <a:pt x="36" y="47"/>
                    <a:pt x="3" y="39"/>
                  </a:cubicBezTo>
                  <a:cubicBezTo>
                    <a:pt x="0" y="21"/>
                    <a:pt x="4" y="9"/>
                    <a:pt x="1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7" name="Freeform 148"/>
            <p:cNvSpPr>
              <a:spLocks/>
            </p:cNvSpPr>
            <p:nvPr/>
          </p:nvSpPr>
          <p:spPr bwMode="auto">
            <a:xfrm>
              <a:off x="22176607" y="-2250015"/>
              <a:ext cx="266700" cy="169863"/>
            </a:xfrm>
            <a:custGeom>
              <a:avLst/>
              <a:gdLst>
                <a:gd name="T0" fmla="*/ 0 w 63"/>
                <a:gd name="T1" fmla="*/ 0 h 40"/>
                <a:gd name="T2" fmla="*/ 63 w 63"/>
                <a:gd name="T3" fmla="*/ 1 h 40"/>
                <a:gd name="T4" fmla="*/ 63 w 63"/>
                <a:gd name="T5" fmla="*/ 40 h 40"/>
                <a:gd name="T6" fmla="*/ 0 w 63"/>
                <a:gd name="T7" fmla="*/ 40 h 40"/>
                <a:gd name="T8" fmla="*/ 0 w 6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0">
                  <a:moveTo>
                    <a:pt x="0" y="0"/>
                  </a:moveTo>
                  <a:cubicBezTo>
                    <a:pt x="42" y="8"/>
                    <a:pt x="24" y="17"/>
                    <a:pt x="63" y="1"/>
                  </a:cubicBezTo>
                  <a:cubicBezTo>
                    <a:pt x="63" y="14"/>
                    <a:pt x="63" y="27"/>
                    <a:pt x="63" y="40"/>
                  </a:cubicBezTo>
                  <a:cubicBezTo>
                    <a:pt x="27" y="36"/>
                    <a:pt x="36" y="36"/>
                    <a:pt x="0" y="40"/>
                  </a:cubicBezTo>
                  <a:cubicBezTo>
                    <a:pt x="0" y="27"/>
                    <a:pt x="0" y="14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8" name="Freeform 149"/>
            <p:cNvSpPr>
              <a:spLocks/>
            </p:cNvSpPr>
            <p:nvPr/>
          </p:nvSpPr>
          <p:spPr bwMode="auto">
            <a:xfrm>
              <a:off x="7184257" y="-2321452"/>
              <a:ext cx="279400" cy="165100"/>
            </a:xfrm>
            <a:custGeom>
              <a:avLst/>
              <a:gdLst>
                <a:gd name="T0" fmla="*/ 20 w 66"/>
                <a:gd name="T1" fmla="*/ 3 h 39"/>
                <a:gd name="T2" fmla="*/ 56 w 66"/>
                <a:gd name="T3" fmla="*/ 11 h 39"/>
                <a:gd name="T4" fmla="*/ 20 w 66"/>
                <a:gd name="T5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9">
                  <a:moveTo>
                    <a:pt x="20" y="3"/>
                  </a:moveTo>
                  <a:cubicBezTo>
                    <a:pt x="34" y="4"/>
                    <a:pt x="54" y="0"/>
                    <a:pt x="56" y="11"/>
                  </a:cubicBezTo>
                  <a:cubicBezTo>
                    <a:pt x="66" y="39"/>
                    <a:pt x="0" y="32"/>
                    <a:pt x="20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9" name="Freeform 150"/>
            <p:cNvSpPr>
              <a:spLocks/>
            </p:cNvSpPr>
            <p:nvPr/>
          </p:nvSpPr>
          <p:spPr bwMode="auto">
            <a:xfrm>
              <a:off x="21833707" y="-2216677"/>
              <a:ext cx="295275" cy="166688"/>
            </a:xfrm>
            <a:custGeom>
              <a:avLst/>
              <a:gdLst>
                <a:gd name="T0" fmla="*/ 0 w 70"/>
                <a:gd name="T1" fmla="*/ 0 h 39"/>
                <a:gd name="T2" fmla="*/ 54 w 70"/>
                <a:gd name="T3" fmla="*/ 0 h 39"/>
                <a:gd name="T4" fmla="*/ 63 w 70"/>
                <a:gd name="T5" fmla="*/ 39 h 39"/>
                <a:gd name="T6" fmla="*/ 0 w 70"/>
                <a:gd name="T7" fmla="*/ 31 h 39"/>
                <a:gd name="T8" fmla="*/ 0 w 7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0" y="0"/>
                  </a:moveTo>
                  <a:cubicBezTo>
                    <a:pt x="26" y="7"/>
                    <a:pt x="27" y="7"/>
                    <a:pt x="54" y="0"/>
                  </a:cubicBezTo>
                  <a:cubicBezTo>
                    <a:pt x="50" y="19"/>
                    <a:pt x="70" y="17"/>
                    <a:pt x="63" y="39"/>
                  </a:cubicBezTo>
                  <a:cubicBezTo>
                    <a:pt x="29" y="32"/>
                    <a:pt x="20" y="39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0" name="Freeform 151"/>
            <p:cNvSpPr>
              <a:spLocks/>
            </p:cNvSpPr>
            <p:nvPr/>
          </p:nvSpPr>
          <p:spPr bwMode="auto">
            <a:xfrm>
              <a:off x="21346344" y="-2186515"/>
              <a:ext cx="147638" cy="200025"/>
            </a:xfrm>
            <a:custGeom>
              <a:avLst/>
              <a:gdLst>
                <a:gd name="T0" fmla="*/ 16 w 35"/>
                <a:gd name="T1" fmla="*/ 0 h 47"/>
                <a:gd name="T2" fmla="*/ 24 w 35"/>
                <a:gd name="T3" fmla="*/ 47 h 47"/>
                <a:gd name="T4" fmla="*/ 16 w 3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7">
                  <a:moveTo>
                    <a:pt x="16" y="0"/>
                  </a:moveTo>
                  <a:cubicBezTo>
                    <a:pt x="28" y="11"/>
                    <a:pt x="35" y="39"/>
                    <a:pt x="24" y="47"/>
                  </a:cubicBezTo>
                  <a:cubicBezTo>
                    <a:pt x="0" y="47"/>
                    <a:pt x="3" y="10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1" name="Freeform 152"/>
            <p:cNvSpPr>
              <a:spLocks/>
            </p:cNvSpPr>
            <p:nvPr/>
          </p:nvSpPr>
          <p:spPr bwMode="auto">
            <a:xfrm>
              <a:off x="23433907" y="-2194452"/>
              <a:ext cx="381000" cy="152400"/>
            </a:xfrm>
            <a:custGeom>
              <a:avLst/>
              <a:gdLst>
                <a:gd name="T0" fmla="*/ 90 w 90"/>
                <a:gd name="T1" fmla="*/ 6 h 36"/>
                <a:gd name="T2" fmla="*/ 0 w 90"/>
                <a:gd name="T3" fmla="*/ 29 h 36"/>
                <a:gd name="T4" fmla="*/ 90 w 90"/>
                <a:gd name="T5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36">
                  <a:moveTo>
                    <a:pt x="90" y="6"/>
                  </a:moveTo>
                  <a:cubicBezTo>
                    <a:pt x="68" y="36"/>
                    <a:pt x="47" y="20"/>
                    <a:pt x="0" y="29"/>
                  </a:cubicBezTo>
                  <a:cubicBezTo>
                    <a:pt x="6" y="0"/>
                    <a:pt x="51" y="5"/>
                    <a:pt x="90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2" name="Freeform 153"/>
            <p:cNvSpPr>
              <a:spLocks/>
            </p:cNvSpPr>
            <p:nvPr/>
          </p:nvSpPr>
          <p:spPr bwMode="auto">
            <a:xfrm>
              <a:off x="21066944" y="-2165877"/>
              <a:ext cx="342900" cy="225425"/>
            </a:xfrm>
            <a:custGeom>
              <a:avLst/>
              <a:gdLst>
                <a:gd name="T0" fmla="*/ 63 w 81"/>
                <a:gd name="T1" fmla="*/ 42 h 53"/>
                <a:gd name="T2" fmla="*/ 0 w 81"/>
                <a:gd name="T3" fmla="*/ 26 h 53"/>
                <a:gd name="T4" fmla="*/ 63 w 81"/>
                <a:gd name="T5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53">
                  <a:moveTo>
                    <a:pt x="63" y="42"/>
                  </a:moveTo>
                  <a:cubicBezTo>
                    <a:pt x="49" y="53"/>
                    <a:pt x="11" y="41"/>
                    <a:pt x="0" y="26"/>
                  </a:cubicBezTo>
                  <a:cubicBezTo>
                    <a:pt x="4" y="0"/>
                    <a:pt x="81" y="3"/>
                    <a:pt x="63" y="4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3" name="Freeform 154"/>
            <p:cNvSpPr>
              <a:spLocks/>
            </p:cNvSpPr>
            <p:nvPr/>
          </p:nvSpPr>
          <p:spPr bwMode="auto">
            <a:xfrm>
              <a:off x="-7984306" y="-2232552"/>
              <a:ext cx="558800" cy="728663"/>
            </a:xfrm>
            <a:custGeom>
              <a:avLst/>
              <a:gdLst>
                <a:gd name="T0" fmla="*/ 0 w 132"/>
                <a:gd name="T1" fmla="*/ 172 h 172"/>
                <a:gd name="T2" fmla="*/ 91 w 132"/>
                <a:gd name="T3" fmla="*/ 0 h 172"/>
                <a:gd name="T4" fmla="*/ 0 w 132"/>
                <a:gd name="T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72">
                  <a:moveTo>
                    <a:pt x="0" y="172"/>
                  </a:moveTo>
                  <a:cubicBezTo>
                    <a:pt x="18" y="104"/>
                    <a:pt x="62" y="59"/>
                    <a:pt x="91" y="0"/>
                  </a:cubicBezTo>
                  <a:cubicBezTo>
                    <a:pt x="132" y="35"/>
                    <a:pt x="44" y="135"/>
                    <a:pt x="0" y="1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4" name="Freeform 155"/>
            <p:cNvSpPr>
              <a:spLocks/>
            </p:cNvSpPr>
            <p:nvPr/>
          </p:nvSpPr>
          <p:spPr bwMode="auto">
            <a:xfrm>
              <a:off x="28499619" y="-1907115"/>
              <a:ext cx="461963" cy="165100"/>
            </a:xfrm>
            <a:custGeom>
              <a:avLst/>
              <a:gdLst>
                <a:gd name="T0" fmla="*/ 109 w 109"/>
                <a:gd name="T1" fmla="*/ 0 h 39"/>
                <a:gd name="T2" fmla="*/ 0 w 109"/>
                <a:gd name="T3" fmla="*/ 39 h 39"/>
                <a:gd name="T4" fmla="*/ 109 w 109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39">
                  <a:moveTo>
                    <a:pt x="109" y="0"/>
                  </a:moveTo>
                  <a:cubicBezTo>
                    <a:pt x="96" y="33"/>
                    <a:pt x="45" y="34"/>
                    <a:pt x="0" y="39"/>
                  </a:cubicBezTo>
                  <a:cubicBezTo>
                    <a:pt x="10" y="3"/>
                    <a:pt x="78" y="18"/>
                    <a:pt x="10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5" name="Freeform 156"/>
            <p:cNvSpPr>
              <a:spLocks/>
            </p:cNvSpPr>
            <p:nvPr/>
          </p:nvSpPr>
          <p:spPr bwMode="auto">
            <a:xfrm>
              <a:off x="7150919" y="-1643590"/>
              <a:ext cx="207963" cy="246063"/>
            </a:xfrm>
            <a:custGeom>
              <a:avLst/>
              <a:gdLst>
                <a:gd name="T0" fmla="*/ 0 w 49"/>
                <a:gd name="T1" fmla="*/ 55 h 58"/>
                <a:gd name="T2" fmla="*/ 18 w 49"/>
                <a:gd name="T3" fmla="*/ 0 h 58"/>
                <a:gd name="T4" fmla="*/ 0 w 49"/>
                <a:gd name="T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58">
                  <a:moveTo>
                    <a:pt x="0" y="55"/>
                  </a:moveTo>
                  <a:cubicBezTo>
                    <a:pt x="1" y="33"/>
                    <a:pt x="16" y="23"/>
                    <a:pt x="18" y="0"/>
                  </a:cubicBezTo>
                  <a:cubicBezTo>
                    <a:pt x="49" y="4"/>
                    <a:pt x="31" y="58"/>
                    <a:pt x="0" y="5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6" name="Freeform 157"/>
            <p:cNvSpPr>
              <a:spLocks/>
            </p:cNvSpPr>
            <p:nvPr/>
          </p:nvSpPr>
          <p:spPr bwMode="auto">
            <a:xfrm>
              <a:off x="21041544" y="-1287990"/>
              <a:ext cx="352425" cy="296863"/>
            </a:xfrm>
            <a:custGeom>
              <a:avLst/>
              <a:gdLst>
                <a:gd name="T0" fmla="*/ 23 w 83"/>
                <a:gd name="T1" fmla="*/ 70 h 70"/>
                <a:gd name="T2" fmla="*/ 41 w 83"/>
                <a:gd name="T3" fmla="*/ 0 h 70"/>
                <a:gd name="T4" fmla="*/ 23 w 83"/>
                <a:gd name="T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70">
                  <a:moveTo>
                    <a:pt x="23" y="70"/>
                  </a:moveTo>
                  <a:cubicBezTo>
                    <a:pt x="0" y="52"/>
                    <a:pt x="35" y="18"/>
                    <a:pt x="41" y="0"/>
                  </a:cubicBezTo>
                  <a:cubicBezTo>
                    <a:pt x="83" y="16"/>
                    <a:pt x="25" y="45"/>
                    <a:pt x="23" y="7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7" name="Freeform 158"/>
            <p:cNvSpPr>
              <a:spLocks/>
            </p:cNvSpPr>
            <p:nvPr/>
          </p:nvSpPr>
          <p:spPr bwMode="auto">
            <a:xfrm>
              <a:off x="8119294" y="-1270527"/>
              <a:ext cx="288925" cy="266700"/>
            </a:xfrm>
            <a:custGeom>
              <a:avLst/>
              <a:gdLst>
                <a:gd name="T0" fmla="*/ 68 w 68"/>
                <a:gd name="T1" fmla="*/ 0 h 63"/>
                <a:gd name="T2" fmla="*/ 22 w 68"/>
                <a:gd name="T3" fmla="*/ 63 h 63"/>
                <a:gd name="T4" fmla="*/ 68 w 68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63">
                  <a:moveTo>
                    <a:pt x="68" y="0"/>
                  </a:moveTo>
                  <a:cubicBezTo>
                    <a:pt x="53" y="22"/>
                    <a:pt x="34" y="39"/>
                    <a:pt x="22" y="63"/>
                  </a:cubicBezTo>
                  <a:cubicBezTo>
                    <a:pt x="0" y="41"/>
                    <a:pt x="37" y="3"/>
                    <a:pt x="6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8" name="Freeform 159"/>
            <p:cNvSpPr>
              <a:spLocks/>
            </p:cNvSpPr>
            <p:nvPr/>
          </p:nvSpPr>
          <p:spPr bwMode="auto">
            <a:xfrm>
              <a:off x="25270644" y="-1097490"/>
              <a:ext cx="350838" cy="200025"/>
            </a:xfrm>
            <a:custGeom>
              <a:avLst/>
              <a:gdLst>
                <a:gd name="T0" fmla="*/ 78 w 83"/>
                <a:gd name="T1" fmla="*/ 16 h 47"/>
                <a:gd name="T2" fmla="*/ 6 w 83"/>
                <a:gd name="T3" fmla="*/ 31 h 47"/>
                <a:gd name="T4" fmla="*/ 78 w 83"/>
                <a:gd name="T5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7">
                  <a:moveTo>
                    <a:pt x="78" y="16"/>
                  </a:moveTo>
                  <a:cubicBezTo>
                    <a:pt x="83" y="47"/>
                    <a:pt x="28" y="25"/>
                    <a:pt x="6" y="31"/>
                  </a:cubicBezTo>
                  <a:cubicBezTo>
                    <a:pt x="0" y="0"/>
                    <a:pt x="55" y="22"/>
                    <a:pt x="78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9" name="Freeform 160"/>
            <p:cNvSpPr>
              <a:spLocks/>
            </p:cNvSpPr>
            <p:nvPr/>
          </p:nvSpPr>
          <p:spPr bwMode="auto">
            <a:xfrm>
              <a:off x="-14205719" y="-973665"/>
              <a:ext cx="231775" cy="130175"/>
            </a:xfrm>
            <a:custGeom>
              <a:avLst/>
              <a:gdLst>
                <a:gd name="T0" fmla="*/ 55 w 55"/>
                <a:gd name="T1" fmla="*/ 0 h 31"/>
                <a:gd name="T2" fmla="*/ 0 w 55"/>
                <a:gd name="T3" fmla="*/ 31 h 31"/>
                <a:gd name="T4" fmla="*/ 55 w 55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1">
                  <a:moveTo>
                    <a:pt x="55" y="0"/>
                  </a:moveTo>
                  <a:cubicBezTo>
                    <a:pt x="45" y="17"/>
                    <a:pt x="27" y="28"/>
                    <a:pt x="0" y="31"/>
                  </a:cubicBezTo>
                  <a:cubicBezTo>
                    <a:pt x="5" y="8"/>
                    <a:pt x="35" y="8"/>
                    <a:pt x="5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0" name="Freeform 161"/>
            <p:cNvSpPr>
              <a:spLocks/>
            </p:cNvSpPr>
            <p:nvPr/>
          </p:nvSpPr>
          <p:spPr bwMode="auto">
            <a:xfrm>
              <a:off x="-10240144" y="-508527"/>
              <a:ext cx="833438" cy="327025"/>
            </a:xfrm>
            <a:custGeom>
              <a:avLst/>
              <a:gdLst>
                <a:gd name="T0" fmla="*/ 197 w 197"/>
                <a:gd name="T1" fmla="*/ 61 h 77"/>
                <a:gd name="T2" fmla="*/ 0 w 197"/>
                <a:gd name="T3" fmla="*/ 21 h 77"/>
                <a:gd name="T4" fmla="*/ 197 w 197"/>
                <a:gd name="T5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77">
                  <a:moveTo>
                    <a:pt x="197" y="61"/>
                  </a:moveTo>
                  <a:cubicBezTo>
                    <a:pt x="133" y="77"/>
                    <a:pt x="57" y="36"/>
                    <a:pt x="0" y="21"/>
                  </a:cubicBezTo>
                  <a:cubicBezTo>
                    <a:pt x="36" y="0"/>
                    <a:pt x="142" y="47"/>
                    <a:pt x="197" y="6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1" name="Freeform 162"/>
            <p:cNvSpPr>
              <a:spLocks noEditPoints="1"/>
            </p:cNvSpPr>
            <p:nvPr/>
          </p:nvSpPr>
          <p:spPr bwMode="auto">
            <a:xfrm>
              <a:off x="-18125257" y="-13427603"/>
              <a:ext cx="48042514" cy="13046075"/>
            </a:xfrm>
            <a:custGeom>
              <a:avLst/>
              <a:gdLst>
                <a:gd name="T0" fmla="*/ 10379 w 11351"/>
                <a:gd name="T1" fmla="*/ 2353 h 3079"/>
                <a:gd name="T2" fmla="*/ 10323 w 11351"/>
                <a:gd name="T3" fmla="*/ 2714 h 3079"/>
                <a:gd name="T4" fmla="*/ 9205 w 11351"/>
                <a:gd name="T5" fmla="*/ 2943 h 3079"/>
                <a:gd name="T6" fmla="*/ 7521 w 11351"/>
                <a:gd name="T7" fmla="*/ 2759 h 3079"/>
                <a:gd name="T8" fmla="*/ 6368 w 11351"/>
                <a:gd name="T9" fmla="*/ 2846 h 3079"/>
                <a:gd name="T10" fmla="*/ 4989 w 11351"/>
                <a:gd name="T11" fmla="*/ 2909 h 3079"/>
                <a:gd name="T12" fmla="*/ 3232 w 11351"/>
                <a:gd name="T13" fmla="*/ 3063 h 3079"/>
                <a:gd name="T14" fmla="*/ 1827 w 11351"/>
                <a:gd name="T15" fmla="*/ 3015 h 3079"/>
                <a:gd name="T16" fmla="*/ 279 w 11351"/>
                <a:gd name="T17" fmla="*/ 2785 h 3079"/>
                <a:gd name="T18" fmla="*/ 1519 w 11351"/>
                <a:gd name="T19" fmla="*/ 1803 h 3079"/>
                <a:gd name="T20" fmla="*/ 4504 w 11351"/>
                <a:gd name="T21" fmla="*/ 2670 h 3079"/>
                <a:gd name="T22" fmla="*/ 6702 w 11351"/>
                <a:gd name="T23" fmla="*/ 1231 h 3079"/>
                <a:gd name="T24" fmla="*/ 8302 w 11351"/>
                <a:gd name="T25" fmla="*/ 401 h 3079"/>
                <a:gd name="T26" fmla="*/ 8185 w 11351"/>
                <a:gd name="T27" fmla="*/ 1861 h 3079"/>
                <a:gd name="T28" fmla="*/ 8429 w 11351"/>
                <a:gd name="T29" fmla="*/ 1619 h 3079"/>
                <a:gd name="T30" fmla="*/ 8172 w 11351"/>
                <a:gd name="T31" fmla="*/ 926 h 3079"/>
                <a:gd name="T32" fmla="*/ 8930 w 11351"/>
                <a:gd name="T33" fmla="*/ 695 h 3079"/>
                <a:gd name="T34" fmla="*/ 8992 w 11351"/>
                <a:gd name="T35" fmla="*/ 978 h 3079"/>
                <a:gd name="T36" fmla="*/ 6969 w 11351"/>
                <a:gd name="T37" fmla="*/ 1814 h 3079"/>
                <a:gd name="T38" fmla="*/ 5756 w 11351"/>
                <a:gd name="T39" fmla="*/ 1256 h 3079"/>
                <a:gd name="T40" fmla="*/ 8861 w 11351"/>
                <a:gd name="T41" fmla="*/ 1700 h 3079"/>
                <a:gd name="T42" fmla="*/ 4395 w 11351"/>
                <a:gd name="T43" fmla="*/ 1436 h 3079"/>
                <a:gd name="T44" fmla="*/ 5329 w 11351"/>
                <a:gd name="T45" fmla="*/ 1827 h 3079"/>
                <a:gd name="T46" fmla="*/ 5854 w 11351"/>
                <a:gd name="T47" fmla="*/ 1446 h 3079"/>
                <a:gd name="T48" fmla="*/ 7592 w 11351"/>
                <a:gd name="T49" fmla="*/ 1566 h 3079"/>
                <a:gd name="T50" fmla="*/ 5949 w 11351"/>
                <a:gd name="T51" fmla="*/ 2121 h 3079"/>
                <a:gd name="T52" fmla="*/ 6033 w 11351"/>
                <a:gd name="T53" fmla="*/ 1627 h 3079"/>
                <a:gd name="T54" fmla="*/ 2610 w 11351"/>
                <a:gd name="T55" fmla="*/ 1637 h 3079"/>
                <a:gd name="T56" fmla="*/ 5474 w 11351"/>
                <a:gd name="T57" fmla="*/ 1804 h 3079"/>
                <a:gd name="T58" fmla="*/ 6735 w 11351"/>
                <a:gd name="T59" fmla="*/ 1765 h 3079"/>
                <a:gd name="T60" fmla="*/ 10269 w 11351"/>
                <a:gd name="T61" fmla="*/ 2690 h 3079"/>
                <a:gd name="T62" fmla="*/ 6909 w 11351"/>
                <a:gd name="T63" fmla="*/ 2685 h 3079"/>
                <a:gd name="T64" fmla="*/ 7136 w 11351"/>
                <a:gd name="T65" fmla="*/ 2443 h 3079"/>
                <a:gd name="T66" fmla="*/ 6768 w 11351"/>
                <a:gd name="T67" fmla="*/ 2291 h 3079"/>
                <a:gd name="T68" fmla="*/ 6909 w 11351"/>
                <a:gd name="T69" fmla="*/ 2685 h 3079"/>
                <a:gd name="T70" fmla="*/ 5617 w 11351"/>
                <a:gd name="T71" fmla="*/ 1970 h 3079"/>
                <a:gd name="T72" fmla="*/ 9661 w 11351"/>
                <a:gd name="T73" fmla="*/ 1940 h 3079"/>
                <a:gd name="T74" fmla="*/ 6428 w 11351"/>
                <a:gd name="T75" fmla="*/ 1928 h 3079"/>
                <a:gd name="T76" fmla="*/ 9399 w 11351"/>
                <a:gd name="T77" fmla="*/ 2057 h 3079"/>
                <a:gd name="T78" fmla="*/ 5545 w 11351"/>
                <a:gd name="T79" fmla="*/ 1962 h 3079"/>
                <a:gd name="T80" fmla="*/ 275 w 11351"/>
                <a:gd name="T81" fmla="*/ 2008 h 3079"/>
                <a:gd name="T82" fmla="*/ 247 w 11351"/>
                <a:gd name="T83" fmla="*/ 2078 h 3079"/>
                <a:gd name="T84" fmla="*/ 6202 w 11351"/>
                <a:gd name="T85" fmla="*/ 2068 h 3079"/>
                <a:gd name="T86" fmla="*/ 8237 w 11351"/>
                <a:gd name="T87" fmla="*/ 2136 h 3079"/>
                <a:gd name="T88" fmla="*/ 2218 w 11351"/>
                <a:gd name="T89" fmla="*/ 2397 h 3079"/>
                <a:gd name="T90" fmla="*/ 8002 w 11351"/>
                <a:gd name="T91" fmla="*/ 2236 h 3079"/>
                <a:gd name="T92" fmla="*/ 5218 w 11351"/>
                <a:gd name="T93" fmla="*/ 2321 h 3079"/>
                <a:gd name="T94" fmla="*/ 884 w 11351"/>
                <a:gd name="T95" fmla="*/ 2475 h 3079"/>
                <a:gd name="T96" fmla="*/ 7506 w 11351"/>
                <a:gd name="T97" fmla="*/ 2351 h 3079"/>
                <a:gd name="T98" fmla="*/ 2083 w 11351"/>
                <a:gd name="T99" fmla="*/ 2419 h 3079"/>
                <a:gd name="T100" fmla="*/ 4182 w 11351"/>
                <a:gd name="T101" fmla="*/ 2377 h 3079"/>
                <a:gd name="T102" fmla="*/ 5487 w 11351"/>
                <a:gd name="T103" fmla="*/ 2480 h 3079"/>
                <a:gd name="T104" fmla="*/ 8055 w 11351"/>
                <a:gd name="T105" fmla="*/ 2449 h 3079"/>
                <a:gd name="T106" fmla="*/ 6181 w 11351"/>
                <a:gd name="T107" fmla="*/ 2516 h 3079"/>
                <a:gd name="T108" fmla="*/ 5504 w 11351"/>
                <a:gd name="T109" fmla="*/ 2668 h 3079"/>
                <a:gd name="T110" fmla="*/ 8054 w 11351"/>
                <a:gd name="T111" fmla="*/ 2606 h 3079"/>
                <a:gd name="T112" fmla="*/ 6216 w 11351"/>
                <a:gd name="T113" fmla="*/ 2649 h 3079"/>
                <a:gd name="T114" fmla="*/ 6315 w 11351"/>
                <a:gd name="T115" fmla="*/ 2681 h 3079"/>
                <a:gd name="T116" fmla="*/ 5891 w 11351"/>
                <a:gd name="T117" fmla="*/ 2726 h 3079"/>
                <a:gd name="T118" fmla="*/ 5224 w 11351"/>
                <a:gd name="T119" fmla="*/ 2871 h 3079"/>
                <a:gd name="T120" fmla="*/ 2629 w 11351"/>
                <a:gd name="T121" fmla="*/ 2894 h 3079"/>
                <a:gd name="T122" fmla="*/ 8953 w 11351"/>
                <a:gd name="T123" fmla="*/ 2871 h 3079"/>
                <a:gd name="T124" fmla="*/ 1855 w 11351"/>
                <a:gd name="T125" fmla="*/ 2920 h 3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1" h="3079">
                  <a:moveTo>
                    <a:pt x="8257" y="353"/>
                  </a:moveTo>
                  <a:cubicBezTo>
                    <a:pt x="8270" y="363"/>
                    <a:pt x="8257" y="395"/>
                    <a:pt x="8293" y="385"/>
                  </a:cubicBezTo>
                  <a:cubicBezTo>
                    <a:pt x="8313" y="379"/>
                    <a:pt x="8267" y="316"/>
                    <a:pt x="8320" y="322"/>
                  </a:cubicBezTo>
                  <a:cubicBezTo>
                    <a:pt x="8336" y="384"/>
                    <a:pt x="8372" y="429"/>
                    <a:pt x="8355" y="519"/>
                  </a:cubicBezTo>
                  <a:cubicBezTo>
                    <a:pt x="8355" y="542"/>
                    <a:pt x="8397" y="529"/>
                    <a:pt x="8409" y="543"/>
                  </a:cubicBezTo>
                  <a:cubicBezTo>
                    <a:pt x="8428" y="668"/>
                    <a:pt x="8446" y="749"/>
                    <a:pt x="8434" y="904"/>
                  </a:cubicBezTo>
                  <a:cubicBezTo>
                    <a:pt x="8438" y="924"/>
                    <a:pt x="8473" y="917"/>
                    <a:pt x="8479" y="936"/>
                  </a:cubicBezTo>
                  <a:cubicBezTo>
                    <a:pt x="8460" y="1033"/>
                    <a:pt x="8472" y="1156"/>
                    <a:pt x="8467" y="1266"/>
                  </a:cubicBezTo>
                  <a:cubicBezTo>
                    <a:pt x="8513" y="1375"/>
                    <a:pt x="8462" y="1632"/>
                    <a:pt x="8491" y="1752"/>
                  </a:cubicBezTo>
                  <a:cubicBezTo>
                    <a:pt x="8576" y="1759"/>
                    <a:pt x="8643" y="1745"/>
                    <a:pt x="8726" y="1762"/>
                  </a:cubicBezTo>
                  <a:cubicBezTo>
                    <a:pt x="8793" y="1626"/>
                    <a:pt x="8762" y="1466"/>
                    <a:pt x="8756" y="1299"/>
                  </a:cubicBezTo>
                  <a:cubicBezTo>
                    <a:pt x="8849" y="1248"/>
                    <a:pt x="8797" y="1037"/>
                    <a:pt x="8785" y="961"/>
                  </a:cubicBezTo>
                  <a:cubicBezTo>
                    <a:pt x="8793" y="948"/>
                    <a:pt x="8813" y="944"/>
                    <a:pt x="8830" y="938"/>
                  </a:cubicBezTo>
                  <a:cubicBezTo>
                    <a:pt x="8851" y="818"/>
                    <a:pt x="8803" y="750"/>
                    <a:pt x="8859" y="648"/>
                  </a:cubicBezTo>
                  <a:cubicBezTo>
                    <a:pt x="8862" y="619"/>
                    <a:pt x="8858" y="596"/>
                    <a:pt x="8850" y="577"/>
                  </a:cubicBezTo>
                  <a:cubicBezTo>
                    <a:pt x="8909" y="406"/>
                    <a:pt x="8997" y="293"/>
                    <a:pt x="9006" y="67"/>
                  </a:cubicBezTo>
                  <a:cubicBezTo>
                    <a:pt x="9009" y="160"/>
                    <a:pt x="9009" y="210"/>
                    <a:pt x="9005" y="303"/>
                  </a:cubicBezTo>
                  <a:cubicBezTo>
                    <a:pt x="9056" y="410"/>
                    <a:pt x="9118" y="508"/>
                    <a:pt x="9120" y="657"/>
                  </a:cubicBezTo>
                  <a:cubicBezTo>
                    <a:pt x="9122" y="671"/>
                    <a:pt x="9135" y="675"/>
                    <a:pt x="9156" y="673"/>
                  </a:cubicBezTo>
                  <a:cubicBezTo>
                    <a:pt x="9153" y="767"/>
                    <a:pt x="9131" y="937"/>
                    <a:pt x="9190" y="1003"/>
                  </a:cubicBezTo>
                  <a:cubicBezTo>
                    <a:pt x="9158" y="1087"/>
                    <a:pt x="9159" y="1258"/>
                    <a:pt x="9206" y="1325"/>
                  </a:cubicBezTo>
                  <a:cubicBezTo>
                    <a:pt x="9191" y="1547"/>
                    <a:pt x="9199" y="1740"/>
                    <a:pt x="9211" y="1938"/>
                  </a:cubicBezTo>
                  <a:cubicBezTo>
                    <a:pt x="9256" y="1879"/>
                    <a:pt x="9379" y="1925"/>
                    <a:pt x="9436" y="1900"/>
                  </a:cubicBezTo>
                  <a:cubicBezTo>
                    <a:pt x="9449" y="1874"/>
                    <a:pt x="9466" y="1852"/>
                    <a:pt x="9473" y="1821"/>
                  </a:cubicBezTo>
                  <a:cubicBezTo>
                    <a:pt x="9493" y="1866"/>
                    <a:pt x="9562" y="1831"/>
                    <a:pt x="9608" y="1830"/>
                  </a:cubicBezTo>
                  <a:cubicBezTo>
                    <a:pt x="9590" y="1807"/>
                    <a:pt x="9520" y="1846"/>
                    <a:pt x="9509" y="1830"/>
                  </a:cubicBezTo>
                  <a:cubicBezTo>
                    <a:pt x="9541" y="1779"/>
                    <a:pt x="9659" y="1804"/>
                    <a:pt x="9716" y="1776"/>
                  </a:cubicBezTo>
                  <a:cubicBezTo>
                    <a:pt x="9658" y="1754"/>
                    <a:pt x="9566" y="1810"/>
                    <a:pt x="9509" y="1790"/>
                  </a:cubicBezTo>
                  <a:cubicBezTo>
                    <a:pt x="9568" y="1744"/>
                    <a:pt x="9652" y="1768"/>
                    <a:pt x="9726" y="1737"/>
                  </a:cubicBezTo>
                  <a:cubicBezTo>
                    <a:pt x="9669" y="1709"/>
                    <a:pt x="9574" y="1766"/>
                    <a:pt x="9509" y="1751"/>
                  </a:cubicBezTo>
                  <a:cubicBezTo>
                    <a:pt x="9520" y="1731"/>
                    <a:pt x="9549" y="1728"/>
                    <a:pt x="9582" y="1728"/>
                  </a:cubicBezTo>
                  <a:cubicBezTo>
                    <a:pt x="9563" y="1704"/>
                    <a:pt x="9534" y="1738"/>
                    <a:pt x="9500" y="1727"/>
                  </a:cubicBezTo>
                  <a:cubicBezTo>
                    <a:pt x="9488" y="1743"/>
                    <a:pt x="9492" y="1772"/>
                    <a:pt x="9482" y="1790"/>
                  </a:cubicBezTo>
                  <a:cubicBezTo>
                    <a:pt x="9466" y="1729"/>
                    <a:pt x="9470" y="1616"/>
                    <a:pt x="9484" y="1555"/>
                  </a:cubicBezTo>
                  <a:cubicBezTo>
                    <a:pt x="9577" y="1549"/>
                    <a:pt x="9664" y="1567"/>
                    <a:pt x="9763" y="1548"/>
                  </a:cubicBezTo>
                  <a:cubicBezTo>
                    <a:pt x="9787" y="1599"/>
                    <a:pt x="9771" y="1631"/>
                    <a:pt x="9762" y="1682"/>
                  </a:cubicBezTo>
                  <a:cubicBezTo>
                    <a:pt x="9788" y="1614"/>
                    <a:pt x="9786" y="1792"/>
                    <a:pt x="9788" y="1839"/>
                  </a:cubicBezTo>
                  <a:cubicBezTo>
                    <a:pt x="9826" y="1840"/>
                    <a:pt x="9838" y="1825"/>
                    <a:pt x="9869" y="1840"/>
                  </a:cubicBezTo>
                  <a:cubicBezTo>
                    <a:pt x="9848" y="1890"/>
                    <a:pt x="9911" y="1850"/>
                    <a:pt x="9986" y="1872"/>
                  </a:cubicBezTo>
                  <a:cubicBezTo>
                    <a:pt x="10011" y="1736"/>
                    <a:pt x="10050" y="1632"/>
                    <a:pt x="10275" y="1693"/>
                  </a:cubicBezTo>
                  <a:cubicBezTo>
                    <a:pt x="10257" y="1764"/>
                    <a:pt x="10301" y="1781"/>
                    <a:pt x="10347" y="1795"/>
                  </a:cubicBezTo>
                  <a:cubicBezTo>
                    <a:pt x="10348" y="2028"/>
                    <a:pt x="10279" y="2346"/>
                    <a:pt x="10369" y="2534"/>
                  </a:cubicBezTo>
                  <a:cubicBezTo>
                    <a:pt x="10387" y="2485"/>
                    <a:pt x="10379" y="2393"/>
                    <a:pt x="10379" y="2353"/>
                  </a:cubicBezTo>
                  <a:cubicBezTo>
                    <a:pt x="10437" y="2339"/>
                    <a:pt x="10490" y="2343"/>
                    <a:pt x="10550" y="2346"/>
                  </a:cubicBezTo>
                  <a:cubicBezTo>
                    <a:pt x="10559" y="2253"/>
                    <a:pt x="10585" y="2078"/>
                    <a:pt x="10535" y="2009"/>
                  </a:cubicBezTo>
                  <a:cubicBezTo>
                    <a:pt x="10557" y="2000"/>
                    <a:pt x="10588" y="1998"/>
                    <a:pt x="10616" y="1993"/>
                  </a:cubicBezTo>
                  <a:cubicBezTo>
                    <a:pt x="10622" y="1927"/>
                    <a:pt x="10693" y="1914"/>
                    <a:pt x="10760" y="1939"/>
                  </a:cubicBezTo>
                  <a:cubicBezTo>
                    <a:pt x="10760" y="1958"/>
                    <a:pt x="10776" y="1963"/>
                    <a:pt x="10769" y="1987"/>
                  </a:cubicBezTo>
                  <a:cubicBezTo>
                    <a:pt x="10805" y="1970"/>
                    <a:pt x="10840" y="1972"/>
                    <a:pt x="10868" y="1995"/>
                  </a:cubicBezTo>
                  <a:cubicBezTo>
                    <a:pt x="10867" y="2116"/>
                    <a:pt x="10851" y="2222"/>
                    <a:pt x="10857" y="2348"/>
                  </a:cubicBezTo>
                  <a:cubicBezTo>
                    <a:pt x="10943" y="2334"/>
                    <a:pt x="10972" y="2361"/>
                    <a:pt x="11064" y="2357"/>
                  </a:cubicBezTo>
                  <a:cubicBezTo>
                    <a:pt x="11046" y="2397"/>
                    <a:pt x="11079" y="2455"/>
                    <a:pt x="11036" y="2483"/>
                  </a:cubicBezTo>
                  <a:cubicBezTo>
                    <a:pt x="11042" y="2464"/>
                    <a:pt x="11049" y="2447"/>
                    <a:pt x="11045" y="2420"/>
                  </a:cubicBezTo>
                  <a:cubicBezTo>
                    <a:pt x="11015" y="2391"/>
                    <a:pt x="10968" y="2377"/>
                    <a:pt x="10902" y="2380"/>
                  </a:cubicBezTo>
                  <a:cubicBezTo>
                    <a:pt x="10883" y="2382"/>
                    <a:pt x="10893" y="2409"/>
                    <a:pt x="10874" y="2411"/>
                  </a:cubicBezTo>
                  <a:cubicBezTo>
                    <a:pt x="10885" y="2441"/>
                    <a:pt x="10923" y="2447"/>
                    <a:pt x="10973" y="2443"/>
                  </a:cubicBezTo>
                  <a:cubicBezTo>
                    <a:pt x="10981" y="2481"/>
                    <a:pt x="11026" y="2487"/>
                    <a:pt x="11045" y="2514"/>
                  </a:cubicBezTo>
                  <a:cubicBezTo>
                    <a:pt x="11074" y="2519"/>
                    <a:pt x="11087" y="2509"/>
                    <a:pt x="11108" y="2507"/>
                  </a:cubicBezTo>
                  <a:cubicBezTo>
                    <a:pt x="11090" y="2574"/>
                    <a:pt x="11200" y="2572"/>
                    <a:pt x="11242" y="2610"/>
                  </a:cubicBezTo>
                  <a:cubicBezTo>
                    <a:pt x="11293" y="2615"/>
                    <a:pt x="11312" y="2560"/>
                    <a:pt x="11351" y="2579"/>
                  </a:cubicBezTo>
                  <a:cubicBezTo>
                    <a:pt x="11292" y="2614"/>
                    <a:pt x="11228" y="2644"/>
                    <a:pt x="11170" y="2680"/>
                  </a:cubicBezTo>
                  <a:cubicBezTo>
                    <a:pt x="11168" y="2647"/>
                    <a:pt x="11214" y="2656"/>
                    <a:pt x="11206" y="2618"/>
                  </a:cubicBezTo>
                  <a:cubicBezTo>
                    <a:pt x="11198" y="2604"/>
                    <a:pt x="11175" y="2603"/>
                    <a:pt x="11161" y="2594"/>
                  </a:cubicBezTo>
                  <a:cubicBezTo>
                    <a:pt x="11128" y="2590"/>
                    <a:pt x="11138" y="2625"/>
                    <a:pt x="11098" y="2617"/>
                  </a:cubicBezTo>
                  <a:cubicBezTo>
                    <a:pt x="11086" y="2604"/>
                    <a:pt x="11067" y="2597"/>
                    <a:pt x="11072" y="2570"/>
                  </a:cubicBezTo>
                  <a:cubicBezTo>
                    <a:pt x="10990" y="2596"/>
                    <a:pt x="10981" y="2625"/>
                    <a:pt x="10900" y="2671"/>
                  </a:cubicBezTo>
                  <a:cubicBezTo>
                    <a:pt x="10917" y="2621"/>
                    <a:pt x="10897" y="2657"/>
                    <a:pt x="10864" y="2663"/>
                  </a:cubicBezTo>
                  <a:cubicBezTo>
                    <a:pt x="10879" y="2616"/>
                    <a:pt x="10917" y="2589"/>
                    <a:pt x="10937" y="2545"/>
                  </a:cubicBezTo>
                  <a:cubicBezTo>
                    <a:pt x="10881" y="2583"/>
                    <a:pt x="10870" y="2660"/>
                    <a:pt x="10801" y="2686"/>
                  </a:cubicBezTo>
                  <a:cubicBezTo>
                    <a:pt x="10796" y="2661"/>
                    <a:pt x="10825" y="2651"/>
                    <a:pt x="10783" y="2654"/>
                  </a:cubicBezTo>
                  <a:cubicBezTo>
                    <a:pt x="10795" y="2601"/>
                    <a:pt x="10850" y="2587"/>
                    <a:pt x="10856" y="2529"/>
                  </a:cubicBezTo>
                  <a:cubicBezTo>
                    <a:pt x="10779" y="2577"/>
                    <a:pt x="10735" y="2654"/>
                    <a:pt x="10674" y="2716"/>
                  </a:cubicBezTo>
                  <a:cubicBezTo>
                    <a:pt x="10697" y="2769"/>
                    <a:pt x="10793" y="2743"/>
                    <a:pt x="10836" y="2725"/>
                  </a:cubicBezTo>
                  <a:cubicBezTo>
                    <a:pt x="10954" y="2748"/>
                    <a:pt x="11047" y="2794"/>
                    <a:pt x="11196" y="2790"/>
                  </a:cubicBezTo>
                  <a:cubicBezTo>
                    <a:pt x="11078" y="2837"/>
                    <a:pt x="10949" y="2749"/>
                    <a:pt x="10827" y="2749"/>
                  </a:cubicBezTo>
                  <a:cubicBezTo>
                    <a:pt x="10759" y="2748"/>
                    <a:pt x="10700" y="2788"/>
                    <a:pt x="10647" y="2740"/>
                  </a:cubicBezTo>
                  <a:cubicBezTo>
                    <a:pt x="10615" y="2759"/>
                    <a:pt x="10578" y="2774"/>
                    <a:pt x="10530" y="2778"/>
                  </a:cubicBezTo>
                  <a:cubicBezTo>
                    <a:pt x="10633" y="2706"/>
                    <a:pt x="10689" y="2592"/>
                    <a:pt x="10748" y="2481"/>
                  </a:cubicBezTo>
                  <a:cubicBezTo>
                    <a:pt x="10694" y="2557"/>
                    <a:pt x="10645" y="2637"/>
                    <a:pt x="10593" y="2716"/>
                  </a:cubicBezTo>
                  <a:cubicBezTo>
                    <a:pt x="10541" y="2687"/>
                    <a:pt x="10567" y="2728"/>
                    <a:pt x="10512" y="2731"/>
                  </a:cubicBezTo>
                  <a:cubicBezTo>
                    <a:pt x="10561" y="2635"/>
                    <a:pt x="10625" y="2552"/>
                    <a:pt x="10676" y="2457"/>
                  </a:cubicBezTo>
                  <a:cubicBezTo>
                    <a:pt x="10586" y="2494"/>
                    <a:pt x="10584" y="2676"/>
                    <a:pt x="10467" y="2715"/>
                  </a:cubicBezTo>
                  <a:cubicBezTo>
                    <a:pt x="10485" y="2689"/>
                    <a:pt x="10445" y="2675"/>
                    <a:pt x="10477" y="2644"/>
                  </a:cubicBezTo>
                  <a:cubicBezTo>
                    <a:pt x="10445" y="2678"/>
                    <a:pt x="10414" y="2693"/>
                    <a:pt x="10359" y="2675"/>
                  </a:cubicBezTo>
                  <a:cubicBezTo>
                    <a:pt x="10358" y="2700"/>
                    <a:pt x="10382" y="2702"/>
                    <a:pt x="10404" y="2707"/>
                  </a:cubicBezTo>
                  <a:cubicBezTo>
                    <a:pt x="10392" y="2740"/>
                    <a:pt x="10359" y="2706"/>
                    <a:pt x="10323" y="2714"/>
                  </a:cubicBezTo>
                  <a:cubicBezTo>
                    <a:pt x="10266" y="2719"/>
                    <a:pt x="10276" y="2783"/>
                    <a:pt x="10215" y="2784"/>
                  </a:cubicBezTo>
                  <a:cubicBezTo>
                    <a:pt x="10214" y="2766"/>
                    <a:pt x="10230" y="2761"/>
                    <a:pt x="10224" y="2737"/>
                  </a:cubicBezTo>
                  <a:cubicBezTo>
                    <a:pt x="10186" y="2751"/>
                    <a:pt x="10199" y="2810"/>
                    <a:pt x="10142" y="2807"/>
                  </a:cubicBezTo>
                  <a:cubicBezTo>
                    <a:pt x="10153" y="2783"/>
                    <a:pt x="10164" y="2758"/>
                    <a:pt x="10179" y="2737"/>
                  </a:cubicBezTo>
                  <a:cubicBezTo>
                    <a:pt x="10142" y="2728"/>
                    <a:pt x="10127" y="2807"/>
                    <a:pt x="10097" y="2830"/>
                  </a:cubicBezTo>
                  <a:cubicBezTo>
                    <a:pt x="10033" y="2823"/>
                    <a:pt x="10080" y="2775"/>
                    <a:pt x="10089" y="2744"/>
                  </a:cubicBezTo>
                  <a:cubicBezTo>
                    <a:pt x="10043" y="2752"/>
                    <a:pt x="10028" y="2857"/>
                    <a:pt x="9953" y="2845"/>
                  </a:cubicBezTo>
                  <a:cubicBezTo>
                    <a:pt x="9957" y="2791"/>
                    <a:pt x="9995" y="2767"/>
                    <a:pt x="10008" y="2720"/>
                  </a:cubicBezTo>
                  <a:cubicBezTo>
                    <a:pt x="9945" y="2749"/>
                    <a:pt x="9941" y="2829"/>
                    <a:pt x="9881" y="2861"/>
                  </a:cubicBezTo>
                  <a:cubicBezTo>
                    <a:pt x="9886" y="2815"/>
                    <a:pt x="9917" y="2792"/>
                    <a:pt x="9935" y="2759"/>
                  </a:cubicBezTo>
                  <a:cubicBezTo>
                    <a:pt x="9891" y="2759"/>
                    <a:pt x="9876" y="2853"/>
                    <a:pt x="9818" y="2868"/>
                  </a:cubicBezTo>
                  <a:cubicBezTo>
                    <a:pt x="9810" y="2827"/>
                    <a:pt x="9848" y="2827"/>
                    <a:pt x="9854" y="2798"/>
                  </a:cubicBezTo>
                  <a:cubicBezTo>
                    <a:pt x="9828" y="2786"/>
                    <a:pt x="9794" y="2825"/>
                    <a:pt x="9782" y="2852"/>
                  </a:cubicBezTo>
                  <a:cubicBezTo>
                    <a:pt x="9747" y="2856"/>
                    <a:pt x="9764" y="2816"/>
                    <a:pt x="9719" y="2828"/>
                  </a:cubicBezTo>
                  <a:cubicBezTo>
                    <a:pt x="9736" y="2868"/>
                    <a:pt x="9782" y="2883"/>
                    <a:pt x="9808" y="2915"/>
                  </a:cubicBezTo>
                  <a:cubicBezTo>
                    <a:pt x="9905" y="2885"/>
                    <a:pt x="10042" y="2924"/>
                    <a:pt x="10160" y="2925"/>
                  </a:cubicBezTo>
                  <a:cubicBezTo>
                    <a:pt x="10005" y="2946"/>
                    <a:pt x="9736" y="2880"/>
                    <a:pt x="9619" y="2977"/>
                  </a:cubicBezTo>
                  <a:cubicBezTo>
                    <a:pt x="9598" y="2940"/>
                    <a:pt x="9679" y="2925"/>
                    <a:pt x="9718" y="2915"/>
                  </a:cubicBezTo>
                  <a:cubicBezTo>
                    <a:pt x="9725" y="2890"/>
                    <a:pt x="9694" y="2899"/>
                    <a:pt x="9701" y="2875"/>
                  </a:cubicBezTo>
                  <a:cubicBezTo>
                    <a:pt x="9673" y="2869"/>
                    <a:pt x="9683" y="2897"/>
                    <a:pt x="9655" y="2891"/>
                  </a:cubicBezTo>
                  <a:cubicBezTo>
                    <a:pt x="9652" y="2874"/>
                    <a:pt x="9662" y="2870"/>
                    <a:pt x="9665" y="2859"/>
                  </a:cubicBezTo>
                  <a:cubicBezTo>
                    <a:pt x="9652" y="2844"/>
                    <a:pt x="9626" y="2883"/>
                    <a:pt x="9619" y="2898"/>
                  </a:cubicBezTo>
                  <a:cubicBezTo>
                    <a:pt x="9601" y="2884"/>
                    <a:pt x="9617" y="2869"/>
                    <a:pt x="9583" y="2882"/>
                  </a:cubicBezTo>
                  <a:cubicBezTo>
                    <a:pt x="9581" y="2859"/>
                    <a:pt x="9604" y="2858"/>
                    <a:pt x="9602" y="2835"/>
                  </a:cubicBezTo>
                  <a:cubicBezTo>
                    <a:pt x="9558" y="2831"/>
                    <a:pt x="9582" y="2886"/>
                    <a:pt x="9538" y="2882"/>
                  </a:cubicBezTo>
                  <a:cubicBezTo>
                    <a:pt x="9544" y="2866"/>
                    <a:pt x="9561" y="2860"/>
                    <a:pt x="9557" y="2835"/>
                  </a:cubicBezTo>
                  <a:cubicBezTo>
                    <a:pt x="9535" y="2856"/>
                    <a:pt x="9518" y="2879"/>
                    <a:pt x="9502" y="2905"/>
                  </a:cubicBezTo>
                  <a:cubicBezTo>
                    <a:pt x="9476" y="2874"/>
                    <a:pt x="9524" y="2841"/>
                    <a:pt x="9539" y="2819"/>
                  </a:cubicBezTo>
                  <a:cubicBezTo>
                    <a:pt x="9499" y="2813"/>
                    <a:pt x="9489" y="2902"/>
                    <a:pt x="9439" y="2913"/>
                  </a:cubicBezTo>
                  <a:cubicBezTo>
                    <a:pt x="9443" y="2866"/>
                    <a:pt x="9477" y="2846"/>
                    <a:pt x="9494" y="2811"/>
                  </a:cubicBezTo>
                  <a:cubicBezTo>
                    <a:pt x="9459" y="2837"/>
                    <a:pt x="9403" y="2916"/>
                    <a:pt x="9358" y="2920"/>
                  </a:cubicBezTo>
                  <a:cubicBezTo>
                    <a:pt x="9338" y="2899"/>
                    <a:pt x="9392" y="2877"/>
                    <a:pt x="9385" y="2842"/>
                  </a:cubicBezTo>
                  <a:cubicBezTo>
                    <a:pt x="9353" y="2861"/>
                    <a:pt x="9354" y="2909"/>
                    <a:pt x="9313" y="2920"/>
                  </a:cubicBezTo>
                  <a:cubicBezTo>
                    <a:pt x="9337" y="2885"/>
                    <a:pt x="9337" y="2851"/>
                    <a:pt x="9377" y="2802"/>
                  </a:cubicBezTo>
                  <a:cubicBezTo>
                    <a:pt x="9358" y="2794"/>
                    <a:pt x="9330" y="2846"/>
                    <a:pt x="9322" y="2873"/>
                  </a:cubicBezTo>
                  <a:cubicBezTo>
                    <a:pt x="9283" y="2862"/>
                    <a:pt x="9322" y="2832"/>
                    <a:pt x="9323" y="2810"/>
                  </a:cubicBezTo>
                  <a:cubicBezTo>
                    <a:pt x="9281" y="2839"/>
                    <a:pt x="9281" y="2905"/>
                    <a:pt x="9223" y="2919"/>
                  </a:cubicBezTo>
                  <a:cubicBezTo>
                    <a:pt x="9238" y="2888"/>
                    <a:pt x="9262" y="2865"/>
                    <a:pt x="9277" y="2833"/>
                  </a:cubicBezTo>
                  <a:cubicBezTo>
                    <a:pt x="9276" y="2818"/>
                    <a:pt x="9248" y="2828"/>
                    <a:pt x="9251" y="2809"/>
                  </a:cubicBezTo>
                  <a:cubicBezTo>
                    <a:pt x="9261" y="2833"/>
                    <a:pt x="9216" y="2898"/>
                    <a:pt x="9169" y="2919"/>
                  </a:cubicBezTo>
                  <a:cubicBezTo>
                    <a:pt x="9164" y="2888"/>
                    <a:pt x="9192" y="2887"/>
                    <a:pt x="9196" y="2864"/>
                  </a:cubicBezTo>
                  <a:cubicBezTo>
                    <a:pt x="9179" y="2850"/>
                    <a:pt x="9156" y="2897"/>
                    <a:pt x="9142" y="2911"/>
                  </a:cubicBezTo>
                  <a:cubicBezTo>
                    <a:pt x="9156" y="2927"/>
                    <a:pt x="9185" y="2931"/>
                    <a:pt x="9205" y="2943"/>
                  </a:cubicBezTo>
                  <a:cubicBezTo>
                    <a:pt x="9062" y="2922"/>
                    <a:pt x="8767" y="2823"/>
                    <a:pt x="8628" y="2916"/>
                  </a:cubicBezTo>
                  <a:cubicBezTo>
                    <a:pt x="8654" y="2874"/>
                    <a:pt x="8690" y="2887"/>
                    <a:pt x="8746" y="2869"/>
                  </a:cubicBezTo>
                  <a:cubicBezTo>
                    <a:pt x="8791" y="2805"/>
                    <a:pt x="8817" y="2770"/>
                    <a:pt x="8837" y="2713"/>
                  </a:cubicBezTo>
                  <a:cubicBezTo>
                    <a:pt x="8791" y="2765"/>
                    <a:pt x="8764" y="2833"/>
                    <a:pt x="8692" y="2861"/>
                  </a:cubicBezTo>
                  <a:cubicBezTo>
                    <a:pt x="8656" y="2852"/>
                    <a:pt x="8697" y="2825"/>
                    <a:pt x="8701" y="2806"/>
                  </a:cubicBezTo>
                  <a:cubicBezTo>
                    <a:pt x="8670" y="2815"/>
                    <a:pt x="8678" y="2859"/>
                    <a:pt x="8638" y="2861"/>
                  </a:cubicBezTo>
                  <a:cubicBezTo>
                    <a:pt x="8627" y="2804"/>
                    <a:pt x="8580" y="2847"/>
                    <a:pt x="8503" y="2860"/>
                  </a:cubicBezTo>
                  <a:cubicBezTo>
                    <a:pt x="8496" y="2825"/>
                    <a:pt x="8532" y="2828"/>
                    <a:pt x="8539" y="2805"/>
                  </a:cubicBezTo>
                  <a:cubicBezTo>
                    <a:pt x="8502" y="2812"/>
                    <a:pt x="8476" y="2829"/>
                    <a:pt x="8467" y="2860"/>
                  </a:cubicBezTo>
                  <a:cubicBezTo>
                    <a:pt x="8377" y="2876"/>
                    <a:pt x="8230" y="2822"/>
                    <a:pt x="8178" y="2858"/>
                  </a:cubicBezTo>
                  <a:cubicBezTo>
                    <a:pt x="8201" y="2880"/>
                    <a:pt x="8261" y="2870"/>
                    <a:pt x="8268" y="2905"/>
                  </a:cubicBezTo>
                  <a:cubicBezTo>
                    <a:pt x="8227" y="2909"/>
                    <a:pt x="8214" y="2889"/>
                    <a:pt x="8187" y="2881"/>
                  </a:cubicBezTo>
                  <a:cubicBezTo>
                    <a:pt x="8125" y="2901"/>
                    <a:pt x="8093" y="2946"/>
                    <a:pt x="8025" y="2959"/>
                  </a:cubicBezTo>
                  <a:cubicBezTo>
                    <a:pt x="8062" y="2921"/>
                    <a:pt x="8111" y="2893"/>
                    <a:pt x="8169" y="2873"/>
                  </a:cubicBezTo>
                  <a:cubicBezTo>
                    <a:pt x="8099" y="2818"/>
                    <a:pt x="8007" y="2875"/>
                    <a:pt x="7980" y="2943"/>
                  </a:cubicBezTo>
                  <a:cubicBezTo>
                    <a:pt x="7953" y="2921"/>
                    <a:pt x="8001" y="2899"/>
                    <a:pt x="7998" y="2872"/>
                  </a:cubicBezTo>
                  <a:cubicBezTo>
                    <a:pt x="7960" y="2855"/>
                    <a:pt x="7929" y="2904"/>
                    <a:pt x="7908" y="2927"/>
                  </a:cubicBezTo>
                  <a:cubicBezTo>
                    <a:pt x="7898" y="2956"/>
                    <a:pt x="7930" y="2949"/>
                    <a:pt x="7925" y="2974"/>
                  </a:cubicBezTo>
                  <a:cubicBezTo>
                    <a:pt x="7833" y="2852"/>
                    <a:pt x="7564" y="2969"/>
                    <a:pt x="7449" y="2885"/>
                  </a:cubicBezTo>
                  <a:cubicBezTo>
                    <a:pt x="7423" y="2896"/>
                    <a:pt x="7389" y="2900"/>
                    <a:pt x="7367" y="2916"/>
                  </a:cubicBezTo>
                  <a:cubicBezTo>
                    <a:pt x="7358" y="2849"/>
                    <a:pt x="7509" y="2873"/>
                    <a:pt x="7547" y="2909"/>
                  </a:cubicBezTo>
                  <a:cubicBezTo>
                    <a:pt x="7642" y="2875"/>
                    <a:pt x="7707" y="2910"/>
                    <a:pt x="7818" y="2895"/>
                  </a:cubicBezTo>
                  <a:cubicBezTo>
                    <a:pt x="7853" y="2853"/>
                    <a:pt x="7889" y="2810"/>
                    <a:pt x="7918" y="2762"/>
                  </a:cubicBezTo>
                  <a:cubicBezTo>
                    <a:pt x="7875" y="2761"/>
                    <a:pt x="7861" y="2854"/>
                    <a:pt x="7809" y="2871"/>
                  </a:cubicBezTo>
                  <a:cubicBezTo>
                    <a:pt x="7797" y="2827"/>
                    <a:pt x="7866" y="2791"/>
                    <a:pt x="7882" y="2746"/>
                  </a:cubicBezTo>
                  <a:cubicBezTo>
                    <a:pt x="7826" y="2752"/>
                    <a:pt x="7814" y="2865"/>
                    <a:pt x="7746" y="2886"/>
                  </a:cubicBezTo>
                  <a:cubicBezTo>
                    <a:pt x="7733" y="2829"/>
                    <a:pt x="7817" y="2793"/>
                    <a:pt x="7837" y="2738"/>
                  </a:cubicBezTo>
                  <a:cubicBezTo>
                    <a:pt x="7787" y="2770"/>
                    <a:pt x="7774" y="2835"/>
                    <a:pt x="7710" y="2855"/>
                  </a:cubicBezTo>
                  <a:cubicBezTo>
                    <a:pt x="7723" y="2805"/>
                    <a:pt x="7760" y="2778"/>
                    <a:pt x="7792" y="2745"/>
                  </a:cubicBezTo>
                  <a:cubicBezTo>
                    <a:pt x="7739" y="2749"/>
                    <a:pt x="7711" y="2843"/>
                    <a:pt x="7647" y="2862"/>
                  </a:cubicBezTo>
                  <a:cubicBezTo>
                    <a:pt x="7652" y="2830"/>
                    <a:pt x="7678" y="2817"/>
                    <a:pt x="7692" y="2792"/>
                  </a:cubicBezTo>
                  <a:cubicBezTo>
                    <a:pt x="7643" y="2809"/>
                    <a:pt x="7648" y="2874"/>
                    <a:pt x="7584" y="2878"/>
                  </a:cubicBezTo>
                  <a:cubicBezTo>
                    <a:pt x="7597" y="2837"/>
                    <a:pt x="7640" y="2822"/>
                    <a:pt x="7656" y="2784"/>
                  </a:cubicBezTo>
                  <a:cubicBezTo>
                    <a:pt x="7606" y="2797"/>
                    <a:pt x="7589" y="2840"/>
                    <a:pt x="7557" y="2870"/>
                  </a:cubicBezTo>
                  <a:cubicBezTo>
                    <a:pt x="7515" y="2866"/>
                    <a:pt x="7566" y="2831"/>
                    <a:pt x="7566" y="2815"/>
                  </a:cubicBezTo>
                  <a:cubicBezTo>
                    <a:pt x="7533" y="2822"/>
                    <a:pt x="7520" y="2847"/>
                    <a:pt x="7503" y="2869"/>
                  </a:cubicBezTo>
                  <a:cubicBezTo>
                    <a:pt x="7471" y="2853"/>
                    <a:pt x="7529" y="2828"/>
                    <a:pt x="7503" y="2814"/>
                  </a:cubicBezTo>
                  <a:cubicBezTo>
                    <a:pt x="7426" y="2818"/>
                    <a:pt x="7383" y="2851"/>
                    <a:pt x="7322" y="2868"/>
                  </a:cubicBezTo>
                  <a:cubicBezTo>
                    <a:pt x="7405" y="2772"/>
                    <a:pt x="7626" y="2838"/>
                    <a:pt x="7648" y="2682"/>
                  </a:cubicBezTo>
                  <a:cubicBezTo>
                    <a:pt x="7622" y="2693"/>
                    <a:pt x="7634" y="2737"/>
                    <a:pt x="7594" y="2736"/>
                  </a:cubicBezTo>
                  <a:cubicBezTo>
                    <a:pt x="7567" y="2724"/>
                    <a:pt x="7584" y="2717"/>
                    <a:pt x="7585" y="2689"/>
                  </a:cubicBezTo>
                  <a:cubicBezTo>
                    <a:pt x="7546" y="2707"/>
                    <a:pt x="7561" y="2773"/>
                    <a:pt x="7512" y="2783"/>
                  </a:cubicBezTo>
                  <a:cubicBezTo>
                    <a:pt x="7510" y="2770"/>
                    <a:pt x="7521" y="2769"/>
                    <a:pt x="7521" y="2759"/>
                  </a:cubicBezTo>
                  <a:cubicBezTo>
                    <a:pt x="7489" y="2747"/>
                    <a:pt x="7516" y="2786"/>
                    <a:pt x="7494" y="2783"/>
                  </a:cubicBezTo>
                  <a:cubicBezTo>
                    <a:pt x="7471" y="2743"/>
                    <a:pt x="7546" y="2656"/>
                    <a:pt x="7567" y="2603"/>
                  </a:cubicBezTo>
                  <a:cubicBezTo>
                    <a:pt x="7499" y="2643"/>
                    <a:pt x="7483" y="2728"/>
                    <a:pt x="7449" y="2798"/>
                  </a:cubicBezTo>
                  <a:cubicBezTo>
                    <a:pt x="7424" y="2735"/>
                    <a:pt x="7514" y="2641"/>
                    <a:pt x="7541" y="2571"/>
                  </a:cubicBezTo>
                  <a:cubicBezTo>
                    <a:pt x="7469" y="2626"/>
                    <a:pt x="7439" y="2718"/>
                    <a:pt x="7395" y="2798"/>
                  </a:cubicBezTo>
                  <a:cubicBezTo>
                    <a:pt x="7384" y="2712"/>
                    <a:pt x="7463" y="2637"/>
                    <a:pt x="7505" y="2571"/>
                  </a:cubicBezTo>
                  <a:cubicBezTo>
                    <a:pt x="7413" y="2622"/>
                    <a:pt x="7395" y="2738"/>
                    <a:pt x="7341" y="2821"/>
                  </a:cubicBezTo>
                  <a:cubicBezTo>
                    <a:pt x="7333" y="2735"/>
                    <a:pt x="7407" y="2653"/>
                    <a:pt x="7450" y="2586"/>
                  </a:cubicBezTo>
                  <a:cubicBezTo>
                    <a:pt x="7368" y="2611"/>
                    <a:pt x="7349" y="2760"/>
                    <a:pt x="7278" y="2821"/>
                  </a:cubicBezTo>
                  <a:cubicBezTo>
                    <a:pt x="7282" y="2748"/>
                    <a:pt x="7333" y="2717"/>
                    <a:pt x="7351" y="2656"/>
                  </a:cubicBezTo>
                  <a:cubicBezTo>
                    <a:pt x="7312" y="2701"/>
                    <a:pt x="7286" y="2757"/>
                    <a:pt x="7260" y="2813"/>
                  </a:cubicBezTo>
                  <a:cubicBezTo>
                    <a:pt x="7176" y="2778"/>
                    <a:pt x="7277" y="2684"/>
                    <a:pt x="7297" y="2640"/>
                  </a:cubicBezTo>
                  <a:cubicBezTo>
                    <a:pt x="7248" y="2665"/>
                    <a:pt x="7210" y="2769"/>
                    <a:pt x="7179" y="2836"/>
                  </a:cubicBezTo>
                  <a:cubicBezTo>
                    <a:pt x="7159" y="2835"/>
                    <a:pt x="7175" y="2803"/>
                    <a:pt x="7170" y="2789"/>
                  </a:cubicBezTo>
                  <a:cubicBezTo>
                    <a:pt x="7149" y="2794"/>
                    <a:pt x="7167" y="2833"/>
                    <a:pt x="7134" y="2828"/>
                  </a:cubicBezTo>
                  <a:cubicBezTo>
                    <a:pt x="7140" y="2767"/>
                    <a:pt x="7175" y="2732"/>
                    <a:pt x="7198" y="2687"/>
                  </a:cubicBezTo>
                  <a:cubicBezTo>
                    <a:pt x="7148" y="2714"/>
                    <a:pt x="7149" y="2786"/>
                    <a:pt x="7098" y="2812"/>
                  </a:cubicBezTo>
                  <a:cubicBezTo>
                    <a:pt x="7110" y="2733"/>
                    <a:pt x="7168" y="2695"/>
                    <a:pt x="7198" y="2632"/>
                  </a:cubicBezTo>
                  <a:cubicBezTo>
                    <a:pt x="7092" y="2672"/>
                    <a:pt x="7091" y="2806"/>
                    <a:pt x="7007" y="2866"/>
                  </a:cubicBezTo>
                  <a:cubicBezTo>
                    <a:pt x="7030" y="2805"/>
                    <a:pt x="7062" y="2752"/>
                    <a:pt x="7098" y="2702"/>
                  </a:cubicBezTo>
                  <a:cubicBezTo>
                    <a:pt x="7032" y="2714"/>
                    <a:pt x="7013" y="2837"/>
                    <a:pt x="6944" y="2874"/>
                  </a:cubicBezTo>
                  <a:cubicBezTo>
                    <a:pt x="6947" y="2826"/>
                    <a:pt x="6985" y="2810"/>
                    <a:pt x="6999" y="2772"/>
                  </a:cubicBezTo>
                  <a:cubicBezTo>
                    <a:pt x="6944" y="2784"/>
                    <a:pt x="6949" y="2849"/>
                    <a:pt x="6899" y="2866"/>
                  </a:cubicBezTo>
                  <a:cubicBezTo>
                    <a:pt x="6904" y="2838"/>
                    <a:pt x="6922" y="2823"/>
                    <a:pt x="6936" y="2803"/>
                  </a:cubicBezTo>
                  <a:cubicBezTo>
                    <a:pt x="6877" y="2771"/>
                    <a:pt x="6839" y="2834"/>
                    <a:pt x="6809" y="2873"/>
                  </a:cubicBezTo>
                  <a:cubicBezTo>
                    <a:pt x="6784" y="2860"/>
                    <a:pt x="6829" y="2844"/>
                    <a:pt x="6827" y="2826"/>
                  </a:cubicBezTo>
                  <a:cubicBezTo>
                    <a:pt x="6780" y="2823"/>
                    <a:pt x="6777" y="2860"/>
                    <a:pt x="6755" y="2880"/>
                  </a:cubicBezTo>
                  <a:cubicBezTo>
                    <a:pt x="6735" y="2879"/>
                    <a:pt x="6767" y="2861"/>
                    <a:pt x="6755" y="2841"/>
                  </a:cubicBezTo>
                  <a:cubicBezTo>
                    <a:pt x="6696" y="2847"/>
                    <a:pt x="6710" y="2917"/>
                    <a:pt x="6656" y="2927"/>
                  </a:cubicBezTo>
                  <a:cubicBezTo>
                    <a:pt x="6665" y="2896"/>
                    <a:pt x="6686" y="2874"/>
                    <a:pt x="6701" y="2849"/>
                  </a:cubicBezTo>
                  <a:cubicBezTo>
                    <a:pt x="6645" y="2854"/>
                    <a:pt x="6647" y="2911"/>
                    <a:pt x="6610" y="2934"/>
                  </a:cubicBezTo>
                  <a:cubicBezTo>
                    <a:pt x="6570" y="2923"/>
                    <a:pt x="6642" y="2887"/>
                    <a:pt x="6638" y="2856"/>
                  </a:cubicBezTo>
                  <a:cubicBezTo>
                    <a:pt x="6581" y="2866"/>
                    <a:pt x="6577" y="2923"/>
                    <a:pt x="6547" y="2958"/>
                  </a:cubicBezTo>
                  <a:cubicBezTo>
                    <a:pt x="6518" y="2918"/>
                    <a:pt x="6582" y="2894"/>
                    <a:pt x="6584" y="2856"/>
                  </a:cubicBezTo>
                  <a:cubicBezTo>
                    <a:pt x="6525" y="2864"/>
                    <a:pt x="6532" y="2931"/>
                    <a:pt x="6484" y="2949"/>
                  </a:cubicBezTo>
                  <a:cubicBezTo>
                    <a:pt x="6482" y="2910"/>
                    <a:pt x="6515" y="2903"/>
                    <a:pt x="6521" y="2871"/>
                  </a:cubicBezTo>
                  <a:cubicBezTo>
                    <a:pt x="6483" y="2861"/>
                    <a:pt x="6474" y="2945"/>
                    <a:pt x="6430" y="2957"/>
                  </a:cubicBezTo>
                  <a:cubicBezTo>
                    <a:pt x="6429" y="2911"/>
                    <a:pt x="6470" y="2903"/>
                    <a:pt x="6476" y="2863"/>
                  </a:cubicBezTo>
                  <a:cubicBezTo>
                    <a:pt x="6408" y="2874"/>
                    <a:pt x="6417" y="2953"/>
                    <a:pt x="6358" y="2972"/>
                  </a:cubicBezTo>
                  <a:cubicBezTo>
                    <a:pt x="6369" y="2927"/>
                    <a:pt x="6410" y="2908"/>
                    <a:pt x="6422" y="2863"/>
                  </a:cubicBezTo>
                  <a:cubicBezTo>
                    <a:pt x="6363" y="2887"/>
                    <a:pt x="6344" y="2947"/>
                    <a:pt x="6304" y="2987"/>
                  </a:cubicBezTo>
                  <a:cubicBezTo>
                    <a:pt x="6291" y="2947"/>
                    <a:pt x="6357" y="2908"/>
                    <a:pt x="6377" y="2870"/>
                  </a:cubicBezTo>
                  <a:cubicBezTo>
                    <a:pt x="6369" y="2861"/>
                    <a:pt x="6348" y="2872"/>
                    <a:pt x="6368" y="2846"/>
                  </a:cubicBezTo>
                  <a:cubicBezTo>
                    <a:pt x="6300" y="2866"/>
                    <a:pt x="6295" y="2940"/>
                    <a:pt x="6241" y="2971"/>
                  </a:cubicBezTo>
                  <a:cubicBezTo>
                    <a:pt x="6280" y="2898"/>
                    <a:pt x="6286" y="2880"/>
                    <a:pt x="6314" y="2815"/>
                  </a:cubicBezTo>
                  <a:cubicBezTo>
                    <a:pt x="6279" y="2792"/>
                    <a:pt x="6280" y="2855"/>
                    <a:pt x="6242" y="2854"/>
                  </a:cubicBezTo>
                  <a:cubicBezTo>
                    <a:pt x="6236" y="2825"/>
                    <a:pt x="6261" y="2824"/>
                    <a:pt x="6260" y="2799"/>
                  </a:cubicBezTo>
                  <a:cubicBezTo>
                    <a:pt x="6219" y="2807"/>
                    <a:pt x="6234" y="2865"/>
                    <a:pt x="6188" y="2869"/>
                  </a:cubicBezTo>
                  <a:cubicBezTo>
                    <a:pt x="6192" y="2836"/>
                    <a:pt x="6219" y="2823"/>
                    <a:pt x="6224" y="2791"/>
                  </a:cubicBezTo>
                  <a:cubicBezTo>
                    <a:pt x="6176" y="2798"/>
                    <a:pt x="6182" y="2854"/>
                    <a:pt x="6151" y="2877"/>
                  </a:cubicBezTo>
                  <a:cubicBezTo>
                    <a:pt x="6127" y="2850"/>
                    <a:pt x="6165" y="2810"/>
                    <a:pt x="6179" y="2790"/>
                  </a:cubicBezTo>
                  <a:cubicBezTo>
                    <a:pt x="6139" y="2805"/>
                    <a:pt x="6140" y="2856"/>
                    <a:pt x="6097" y="2868"/>
                  </a:cubicBezTo>
                  <a:cubicBezTo>
                    <a:pt x="6123" y="2885"/>
                    <a:pt x="6115" y="2921"/>
                    <a:pt x="6097" y="2939"/>
                  </a:cubicBezTo>
                  <a:cubicBezTo>
                    <a:pt x="6076" y="2884"/>
                    <a:pt x="6115" y="2833"/>
                    <a:pt x="6143" y="2782"/>
                  </a:cubicBezTo>
                  <a:cubicBezTo>
                    <a:pt x="6105" y="2788"/>
                    <a:pt x="6095" y="2819"/>
                    <a:pt x="6089" y="2853"/>
                  </a:cubicBezTo>
                  <a:cubicBezTo>
                    <a:pt x="6034" y="2834"/>
                    <a:pt x="6096" y="2809"/>
                    <a:pt x="6098" y="2774"/>
                  </a:cubicBezTo>
                  <a:cubicBezTo>
                    <a:pt x="6055" y="2768"/>
                    <a:pt x="6047" y="2860"/>
                    <a:pt x="5998" y="2876"/>
                  </a:cubicBezTo>
                  <a:cubicBezTo>
                    <a:pt x="6001" y="2825"/>
                    <a:pt x="6046" y="2812"/>
                    <a:pt x="6053" y="2766"/>
                  </a:cubicBezTo>
                  <a:cubicBezTo>
                    <a:pt x="6039" y="2742"/>
                    <a:pt x="6022" y="2779"/>
                    <a:pt x="6017" y="2789"/>
                  </a:cubicBezTo>
                  <a:cubicBezTo>
                    <a:pt x="5989" y="2784"/>
                    <a:pt x="6005" y="2768"/>
                    <a:pt x="6008" y="2750"/>
                  </a:cubicBezTo>
                  <a:cubicBezTo>
                    <a:pt x="5995" y="2746"/>
                    <a:pt x="5986" y="2780"/>
                    <a:pt x="5981" y="2758"/>
                  </a:cubicBezTo>
                  <a:cubicBezTo>
                    <a:pt x="5983" y="2777"/>
                    <a:pt x="5963" y="2819"/>
                    <a:pt x="5944" y="2844"/>
                  </a:cubicBezTo>
                  <a:cubicBezTo>
                    <a:pt x="5898" y="2826"/>
                    <a:pt x="5894" y="2859"/>
                    <a:pt x="5881" y="2891"/>
                  </a:cubicBezTo>
                  <a:cubicBezTo>
                    <a:pt x="5888" y="2898"/>
                    <a:pt x="5897" y="2903"/>
                    <a:pt x="5908" y="2906"/>
                  </a:cubicBezTo>
                  <a:cubicBezTo>
                    <a:pt x="5952" y="2906"/>
                    <a:pt x="5936" y="2852"/>
                    <a:pt x="5980" y="2852"/>
                  </a:cubicBezTo>
                  <a:cubicBezTo>
                    <a:pt x="5973" y="2874"/>
                    <a:pt x="5951" y="2884"/>
                    <a:pt x="5953" y="2915"/>
                  </a:cubicBezTo>
                  <a:cubicBezTo>
                    <a:pt x="5958" y="2926"/>
                    <a:pt x="5967" y="2934"/>
                    <a:pt x="5980" y="2938"/>
                  </a:cubicBezTo>
                  <a:cubicBezTo>
                    <a:pt x="6015" y="2915"/>
                    <a:pt x="6031" y="2838"/>
                    <a:pt x="6080" y="2853"/>
                  </a:cubicBezTo>
                  <a:cubicBezTo>
                    <a:pt x="6053" y="2884"/>
                    <a:pt x="6017" y="2908"/>
                    <a:pt x="5998" y="2946"/>
                  </a:cubicBezTo>
                  <a:cubicBezTo>
                    <a:pt x="5996" y="2984"/>
                    <a:pt x="6059" y="2967"/>
                    <a:pt x="6052" y="3009"/>
                  </a:cubicBezTo>
                  <a:cubicBezTo>
                    <a:pt x="5986" y="2956"/>
                    <a:pt x="5909" y="2913"/>
                    <a:pt x="5809" y="2890"/>
                  </a:cubicBezTo>
                  <a:cubicBezTo>
                    <a:pt x="5700" y="2923"/>
                    <a:pt x="5576" y="2904"/>
                    <a:pt x="5431" y="2896"/>
                  </a:cubicBezTo>
                  <a:cubicBezTo>
                    <a:pt x="5385" y="2914"/>
                    <a:pt x="5365" y="2953"/>
                    <a:pt x="5304" y="2958"/>
                  </a:cubicBezTo>
                  <a:cubicBezTo>
                    <a:pt x="5354" y="2915"/>
                    <a:pt x="5411" y="2878"/>
                    <a:pt x="5503" y="2872"/>
                  </a:cubicBezTo>
                  <a:cubicBezTo>
                    <a:pt x="5519" y="2858"/>
                    <a:pt x="5522" y="2832"/>
                    <a:pt x="5530" y="2810"/>
                  </a:cubicBezTo>
                  <a:cubicBezTo>
                    <a:pt x="5504" y="2850"/>
                    <a:pt x="5481" y="2867"/>
                    <a:pt x="5431" y="2872"/>
                  </a:cubicBezTo>
                  <a:cubicBezTo>
                    <a:pt x="5430" y="2824"/>
                    <a:pt x="5463" y="2806"/>
                    <a:pt x="5477" y="2770"/>
                  </a:cubicBezTo>
                  <a:cubicBezTo>
                    <a:pt x="5438" y="2800"/>
                    <a:pt x="5418" y="2845"/>
                    <a:pt x="5386" y="2880"/>
                  </a:cubicBezTo>
                  <a:cubicBezTo>
                    <a:pt x="5352" y="2879"/>
                    <a:pt x="5380" y="2844"/>
                    <a:pt x="5341" y="2864"/>
                  </a:cubicBezTo>
                  <a:cubicBezTo>
                    <a:pt x="5338" y="2829"/>
                    <a:pt x="5367" y="2823"/>
                    <a:pt x="5368" y="2793"/>
                  </a:cubicBezTo>
                  <a:cubicBezTo>
                    <a:pt x="5338" y="2788"/>
                    <a:pt x="5326" y="2866"/>
                    <a:pt x="5296" y="2887"/>
                  </a:cubicBezTo>
                  <a:cubicBezTo>
                    <a:pt x="5299" y="2902"/>
                    <a:pt x="5331" y="2893"/>
                    <a:pt x="5322" y="2918"/>
                  </a:cubicBezTo>
                  <a:cubicBezTo>
                    <a:pt x="5229" y="2918"/>
                    <a:pt x="5197" y="2865"/>
                    <a:pt x="5116" y="2854"/>
                  </a:cubicBezTo>
                  <a:cubicBezTo>
                    <a:pt x="5082" y="2864"/>
                    <a:pt x="5086" y="2907"/>
                    <a:pt x="5043" y="2909"/>
                  </a:cubicBezTo>
                  <a:cubicBezTo>
                    <a:pt x="5047" y="2867"/>
                    <a:pt x="5087" y="2858"/>
                    <a:pt x="5098" y="2823"/>
                  </a:cubicBezTo>
                  <a:cubicBezTo>
                    <a:pt x="5045" y="2837"/>
                    <a:pt x="5047" y="2899"/>
                    <a:pt x="4989" y="2909"/>
                  </a:cubicBezTo>
                  <a:cubicBezTo>
                    <a:pt x="4986" y="2858"/>
                    <a:pt x="5049" y="2867"/>
                    <a:pt x="5044" y="2815"/>
                  </a:cubicBezTo>
                  <a:cubicBezTo>
                    <a:pt x="4999" y="2809"/>
                    <a:pt x="4996" y="2910"/>
                    <a:pt x="4935" y="2916"/>
                  </a:cubicBezTo>
                  <a:cubicBezTo>
                    <a:pt x="4947" y="2858"/>
                    <a:pt x="5007" y="2843"/>
                    <a:pt x="5017" y="2783"/>
                  </a:cubicBezTo>
                  <a:cubicBezTo>
                    <a:pt x="4966" y="2791"/>
                    <a:pt x="4947" y="2895"/>
                    <a:pt x="4881" y="2916"/>
                  </a:cubicBezTo>
                  <a:cubicBezTo>
                    <a:pt x="4896" y="2847"/>
                    <a:pt x="4962" y="2824"/>
                    <a:pt x="4981" y="2759"/>
                  </a:cubicBezTo>
                  <a:cubicBezTo>
                    <a:pt x="4903" y="2785"/>
                    <a:pt x="4899" y="2877"/>
                    <a:pt x="4827" y="2908"/>
                  </a:cubicBezTo>
                  <a:cubicBezTo>
                    <a:pt x="4831" y="2859"/>
                    <a:pt x="4870" y="2840"/>
                    <a:pt x="4891" y="2806"/>
                  </a:cubicBezTo>
                  <a:cubicBezTo>
                    <a:pt x="4842" y="2813"/>
                    <a:pt x="4819" y="2910"/>
                    <a:pt x="4773" y="2946"/>
                  </a:cubicBezTo>
                  <a:cubicBezTo>
                    <a:pt x="4776" y="2977"/>
                    <a:pt x="4843" y="2954"/>
                    <a:pt x="4845" y="2986"/>
                  </a:cubicBezTo>
                  <a:cubicBezTo>
                    <a:pt x="4773" y="2977"/>
                    <a:pt x="4726" y="2948"/>
                    <a:pt x="4656" y="2938"/>
                  </a:cubicBezTo>
                  <a:cubicBezTo>
                    <a:pt x="4632" y="2943"/>
                    <a:pt x="4610" y="2950"/>
                    <a:pt x="4593" y="2961"/>
                  </a:cubicBezTo>
                  <a:cubicBezTo>
                    <a:pt x="4483" y="2944"/>
                    <a:pt x="4416" y="3079"/>
                    <a:pt x="4331" y="3007"/>
                  </a:cubicBezTo>
                  <a:cubicBezTo>
                    <a:pt x="4377" y="3024"/>
                    <a:pt x="4438" y="3007"/>
                    <a:pt x="4466" y="2984"/>
                  </a:cubicBezTo>
                  <a:cubicBezTo>
                    <a:pt x="4446" y="2967"/>
                    <a:pt x="4381" y="2984"/>
                    <a:pt x="4413" y="2944"/>
                  </a:cubicBezTo>
                  <a:cubicBezTo>
                    <a:pt x="4388" y="2962"/>
                    <a:pt x="4370" y="2986"/>
                    <a:pt x="4322" y="2983"/>
                  </a:cubicBezTo>
                  <a:cubicBezTo>
                    <a:pt x="4334" y="2962"/>
                    <a:pt x="4347" y="2941"/>
                    <a:pt x="4359" y="2920"/>
                  </a:cubicBezTo>
                  <a:cubicBezTo>
                    <a:pt x="4324" y="2932"/>
                    <a:pt x="4324" y="2974"/>
                    <a:pt x="4286" y="2983"/>
                  </a:cubicBezTo>
                  <a:cubicBezTo>
                    <a:pt x="4279" y="2960"/>
                    <a:pt x="4299" y="2962"/>
                    <a:pt x="4295" y="2943"/>
                  </a:cubicBezTo>
                  <a:cubicBezTo>
                    <a:pt x="4274" y="2956"/>
                    <a:pt x="4265" y="2980"/>
                    <a:pt x="4241" y="2990"/>
                  </a:cubicBezTo>
                  <a:cubicBezTo>
                    <a:pt x="4213" y="2961"/>
                    <a:pt x="4194" y="2980"/>
                    <a:pt x="4169" y="2974"/>
                  </a:cubicBezTo>
                  <a:cubicBezTo>
                    <a:pt x="4183" y="2953"/>
                    <a:pt x="4179" y="2950"/>
                    <a:pt x="4151" y="2958"/>
                  </a:cubicBezTo>
                  <a:cubicBezTo>
                    <a:pt x="4135" y="2944"/>
                    <a:pt x="4155" y="2935"/>
                    <a:pt x="4160" y="2919"/>
                  </a:cubicBezTo>
                  <a:cubicBezTo>
                    <a:pt x="4144" y="2918"/>
                    <a:pt x="4141" y="2929"/>
                    <a:pt x="4124" y="2927"/>
                  </a:cubicBezTo>
                  <a:cubicBezTo>
                    <a:pt x="4139" y="2892"/>
                    <a:pt x="4165" y="2868"/>
                    <a:pt x="4188" y="2841"/>
                  </a:cubicBezTo>
                  <a:cubicBezTo>
                    <a:pt x="4129" y="2876"/>
                    <a:pt x="4112" y="2941"/>
                    <a:pt x="4007" y="2942"/>
                  </a:cubicBezTo>
                  <a:cubicBezTo>
                    <a:pt x="4019" y="2889"/>
                    <a:pt x="4063" y="2865"/>
                    <a:pt x="4080" y="2817"/>
                  </a:cubicBezTo>
                  <a:cubicBezTo>
                    <a:pt x="4036" y="2872"/>
                    <a:pt x="3991" y="2927"/>
                    <a:pt x="3917" y="2957"/>
                  </a:cubicBezTo>
                  <a:cubicBezTo>
                    <a:pt x="3950" y="2888"/>
                    <a:pt x="4022" y="2854"/>
                    <a:pt x="4044" y="2777"/>
                  </a:cubicBezTo>
                  <a:cubicBezTo>
                    <a:pt x="3945" y="2813"/>
                    <a:pt x="3931" y="2925"/>
                    <a:pt x="3845" y="2972"/>
                  </a:cubicBezTo>
                  <a:cubicBezTo>
                    <a:pt x="3871" y="2887"/>
                    <a:pt x="3948" y="2848"/>
                    <a:pt x="3981" y="2769"/>
                  </a:cubicBezTo>
                  <a:cubicBezTo>
                    <a:pt x="3911" y="2794"/>
                    <a:pt x="3886" y="2927"/>
                    <a:pt x="3800" y="2964"/>
                  </a:cubicBezTo>
                  <a:cubicBezTo>
                    <a:pt x="3829" y="2879"/>
                    <a:pt x="3905" y="2836"/>
                    <a:pt x="3936" y="2753"/>
                  </a:cubicBezTo>
                  <a:cubicBezTo>
                    <a:pt x="3874" y="2817"/>
                    <a:pt x="3825" y="2892"/>
                    <a:pt x="3773" y="2964"/>
                  </a:cubicBezTo>
                  <a:cubicBezTo>
                    <a:pt x="3768" y="2873"/>
                    <a:pt x="3873" y="2810"/>
                    <a:pt x="3909" y="2729"/>
                  </a:cubicBezTo>
                  <a:cubicBezTo>
                    <a:pt x="3838" y="2766"/>
                    <a:pt x="3798" y="2899"/>
                    <a:pt x="3710" y="2948"/>
                  </a:cubicBezTo>
                  <a:cubicBezTo>
                    <a:pt x="3687" y="2919"/>
                    <a:pt x="3656" y="2946"/>
                    <a:pt x="3656" y="2900"/>
                  </a:cubicBezTo>
                  <a:cubicBezTo>
                    <a:pt x="3598" y="2941"/>
                    <a:pt x="3519" y="2963"/>
                    <a:pt x="3466" y="3009"/>
                  </a:cubicBezTo>
                  <a:cubicBezTo>
                    <a:pt x="3477" y="2971"/>
                    <a:pt x="3430" y="2983"/>
                    <a:pt x="3422" y="2962"/>
                  </a:cubicBezTo>
                  <a:cubicBezTo>
                    <a:pt x="3370" y="2966"/>
                    <a:pt x="3383" y="3028"/>
                    <a:pt x="3331" y="3032"/>
                  </a:cubicBezTo>
                  <a:cubicBezTo>
                    <a:pt x="3334" y="3008"/>
                    <a:pt x="3351" y="2997"/>
                    <a:pt x="3358" y="2977"/>
                  </a:cubicBezTo>
                  <a:cubicBezTo>
                    <a:pt x="3319" y="2984"/>
                    <a:pt x="3329" y="3035"/>
                    <a:pt x="3286" y="3039"/>
                  </a:cubicBezTo>
                  <a:cubicBezTo>
                    <a:pt x="3281" y="3011"/>
                    <a:pt x="3297" y="3001"/>
                    <a:pt x="3304" y="2984"/>
                  </a:cubicBezTo>
                  <a:cubicBezTo>
                    <a:pt x="3277" y="2977"/>
                    <a:pt x="3249" y="3036"/>
                    <a:pt x="3232" y="3063"/>
                  </a:cubicBezTo>
                  <a:cubicBezTo>
                    <a:pt x="3203" y="3014"/>
                    <a:pt x="3279" y="2989"/>
                    <a:pt x="3287" y="2945"/>
                  </a:cubicBezTo>
                  <a:cubicBezTo>
                    <a:pt x="3285" y="2939"/>
                    <a:pt x="3278" y="2937"/>
                    <a:pt x="3278" y="2929"/>
                  </a:cubicBezTo>
                  <a:cubicBezTo>
                    <a:pt x="3208" y="2942"/>
                    <a:pt x="3211" y="3018"/>
                    <a:pt x="3151" y="3038"/>
                  </a:cubicBezTo>
                  <a:cubicBezTo>
                    <a:pt x="3159" y="2990"/>
                    <a:pt x="3201" y="2973"/>
                    <a:pt x="3224" y="2937"/>
                  </a:cubicBezTo>
                  <a:cubicBezTo>
                    <a:pt x="3168" y="2927"/>
                    <a:pt x="3145" y="3015"/>
                    <a:pt x="3088" y="3030"/>
                  </a:cubicBezTo>
                  <a:cubicBezTo>
                    <a:pt x="3088" y="3006"/>
                    <a:pt x="3107" y="3000"/>
                    <a:pt x="3115" y="2983"/>
                  </a:cubicBezTo>
                  <a:cubicBezTo>
                    <a:pt x="3083" y="2966"/>
                    <a:pt x="3023" y="3004"/>
                    <a:pt x="2989" y="3030"/>
                  </a:cubicBezTo>
                  <a:cubicBezTo>
                    <a:pt x="2961" y="3020"/>
                    <a:pt x="2999" y="3003"/>
                    <a:pt x="2989" y="2982"/>
                  </a:cubicBezTo>
                  <a:cubicBezTo>
                    <a:pt x="2955" y="3009"/>
                    <a:pt x="2952" y="3035"/>
                    <a:pt x="2899" y="3029"/>
                  </a:cubicBezTo>
                  <a:cubicBezTo>
                    <a:pt x="2896" y="3006"/>
                    <a:pt x="2901" y="3002"/>
                    <a:pt x="2917" y="3013"/>
                  </a:cubicBezTo>
                  <a:cubicBezTo>
                    <a:pt x="2914" y="3003"/>
                    <a:pt x="2901" y="3001"/>
                    <a:pt x="2899" y="2990"/>
                  </a:cubicBezTo>
                  <a:cubicBezTo>
                    <a:pt x="2903" y="3014"/>
                    <a:pt x="2850" y="3019"/>
                    <a:pt x="2818" y="2997"/>
                  </a:cubicBezTo>
                  <a:cubicBezTo>
                    <a:pt x="2779" y="3033"/>
                    <a:pt x="2745" y="3011"/>
                    <a:pt x="2683" y="3004"/>
                  </a:cubicBezTo>
                  <a:cubicBezTo>
                    <a:pt x="2691" y="2959"/>
                    <a:pt x="2725" y="2936"/>
                    <a:pt x="2746" y="2902"/>
                  </a:cubicBezTo>
                  <a:cubicBezTo>
                    <a:pt x="2692" y="2917"/>
                    <a:pt x="2675" y="2965"/>
                    <a:pt x="2629" y="2988"/>
                  </a:cubicBezTo>
                  <a:cubicBezTo>
                    <a:pt x="2631" y="2964"/>
                    <a:pt x="2648" y="2953"/>
                    <a:pt x="2656" y="2933"/>
                  </a:cubicBezTo>
                  <a:cubicBezTo>
                    <a:pt x="2603" y="2944"/>
                    <a:pt x="2598" y="2998"/>
                    <a:pt x="2547" y="3011"/>
                  </a:cubicBezTo>
                  <a:cubicBezTo>
                    <a:pt x="2540" y="2989"/>
                    <a:pt x="2560" y="2991"/>
                    <a:pt x="2557" y="2972"/>
                  </a:cubicBezTo>
                  <a:cubicBezTo>
                    <a:pt x="2489" y="2964"/>
                    <a:pt x="2476" y="3006"/>
                    <a:pt x="2439" y="3026"/>
                  </a:cubicBezTo>
                  <a:cubicBezTo>
                    <a:pt x="2439" y="3018"/>
                    <a:pt x="2439" y="3010"/>
                    <a:pt x="2439" y="3003"/>
                  </a:cubicBezTo>
                  <a:cubicBezTo>
                    <a:pt x="2414" y="3025"/>
                    <a:pt x="2350" y="3013"/>
                    <a:pt x="2331" y="3041"/>
                  </a:cubicBezTo>
                  <a:cubicBezTo>
                    <a:pt x="2322" y="2994"/>
                    <a:pt x="2352" y="2981"/>
                    <a:pt x="2359" y="2947"/>
                  </a:cubicBezTo>
                  <a:cubicBezTo>
                    <a:pt x="2328" y="2983"/>
                    <a:pt x="2314" y="3034"/>
                    <a:pt x="2268" y="3057"/>
                  </a:cubicBezTo>
                  <a:cubicBezTo>
                    <a:pt x="2247" y="3054"/>
                    <a:pt x="2247" y="3035"/>
                    <a:pt x="2259" y="3025"/>
                  </a:cubicBezTo>
                  <a:cubicBezTo>
                    <a:pt x="2228" y="3019"/>
                    <a:pt x="2248" y="3057"/>
                    <a:pt x="2214" y="3048"/>
                  </a:cubicBezTo>
                  <a:cubicBezTo>
                    <a:pt x="2217" y="2991"/>
                    <a:pt x="2258" y="2966"/>
                    <a:pt x="2269" y="2915"/>
                  </a:cubicBezTo>
                  <a:cubicBezTo>
                    <a:pt x="2228" y="2977"/>
                    <a:pt x="2195" y="3045"/>
                    <a:pt x="2124" y="3079"/>
                  </a:cubicBezTo>
                  <a:cubicBezTo>
                    <a:pt x="2127" y="3011"/>
                    <a:pt x="2169" y="2977"/>
                    <a:pt x="2197" y="2930"/>
                  </a:cubicBezTo>
                  <a:cubicBezTo>
                    <a:pt x="2142" y="2935"/>
                    <a:pt x="2136" y="3051"/>
                    <a:pt x="2079" y="3079"/>
                  </a:cubicBezTo>
                  <a:cubicBezTo>
                    <a:pt x="2087" y="3023"/>
                    <a:pt x="2120" y="2989"/>
                    <a:pt x="2143" y="2946"/>
                  </a:cubicBezTo>
                  <a:cubicBezTo>
                    <a:pt x="2103" y="2945"/>
                    <a:pt x="2086" y="3033"/>
                    <a:pt x="2052" y="3063"/>
                  </a:cubicBezTo>
                  <a:cubicBezTo>
                    <a:pt x="2019" y="3039"/>
                    <a:pt x="2080" y="2976"/>
                    <a:pt x="2098" y="2945"/>
                  </a:cubicBezTo>
                  <a:cubicBezTo>
                    <a:pt x="2051" y="2936"/>
                    <a:pt x="2060" y="3044"/>
                    <a:pt x="2007" y="3055"/>
                  </a:cubicBezTo>
                  <a:cubicBezTo>
                    <a:pt x="2007" y="3005"/>
                    <a:pt x="2036" y="2981"/>
                    <a:pt x="2053" y="2945"/>
                  </a:cubicBezTo>
                  <a:cubicBezTo>
                    <a:pt x="2013" y="2968"/>
                    <a:pt x="2012" y="3025"/>
                    <a:pt x="1980" y="3055"/>
                  </a:cubicBezTo>
                  <a:cubicBezTo>
                    <a:pt x="1968" y="3052"/>
                    <a:pt x="1972" y="3035"/>
                    <a:pt x="1971" y="3023"/>
                  </a:cubicBezTo>
                  <a:cubicBezTo>
                    <a:pt x="1954" y="3026"/>
                    <a:pt x="1964" y="3054"/>
                    <a:pt x="1935" y="3047"/>
                  </a:cubicBezTo>
                  <a:cubicBezTo>
                    <a:pt x="1946" y="2999"/>
                    <a:pt x="1980" y="2974"/>
                    <a:pt x="1981" y="2937"/>
                  </a:cubicBezTo>
                  <a:cubicBezTo>
                    <a:pt x="1941" y="2972"/>
                    <a:pt x="1926" y="3010"/>
                    <a:pt x="1908" y="3046"/>
                  </a:cubicBezTo>
                  <a:cubicBezTo>
                    <a:pt x="1870" y="3024"/>
                    <a:pt x="1941" y="2967"/>
                    <a:pt x="1945" y="2929"/>
                  </a:cubicBezTo>
                  <a:cubicBezTo>
                    <a:pt x="1889" y="2938"/>
                    <a:pt x="1900" y="3005"/>
                    <a:pt x="1863" y="3030"/>
                  </a:cubicBezTo>
                  <a:cubicBezTo>
                    <a:pt x="1843" y="2992"/>
                    <a:pt x="1896" y="2949"/>
                    <a:pt x="1909" y="2913"/>
                  </a:cubicBezTo>
                  <a:cubicBezTo>
                    <a:pt x="1850" y="2919"/>
                    <a:pt x="1855" y="2981"/>
                    <a:pt x="1827" y="3015"/>
                  </a:cubicBezTo>
                  <a:cubicBezTo>
                    <a:pt x="1748" y="2971"/>
                    <a:pt x="1673" y="3023"/>
                    <a:pt x="1584" y="3021"/>
                  </a:cubicBezTo>
                  <a:cubicBezTo>
                    <a:pt x="1562" y="3020"/>
                    <a:pt x="1543" y="3001"/>
                    <a:pt x="1521" y="2997"/>
                  </a:cubicBezTo>
                  <a:cubicBezTo>
                    <a:pt x="1426" y="2979"/>
                    <a:pt x="1317" y="2993"/>
                    <a:pt x="1242" y="2932"/>
                  </a:cubicBezTo>
                  <a:cubicBezTo>
                    <a:pt x="1317" y="2910"/>
                    <a:pt x="1349" y="2991"/>
                    <a:pt x="1440" y="2981"/>
                  </a:cubicBezTo>
                  <a:cubicBezTo>
                    <a:pt x="1457" y="2970"/>
                    <a:pt x="1453" y="2940"/>
                    <a:pt x="1467" y="2926"/>
                  </a:cubicBezTo>
                  <a:cubicBezTo>
                    <a:pt x="1456" y="2915"/>
                    <a:pt x="1423" y="2913"/>
                    <a:pt x="1422" y="2933"/>
                  </a:cubicBezTo>
                  <a:cubicBezTo>
                    <a:pt x="1408" y="2901"/>
                    <a:pt x="1395" y="2869"/>
                    <a:pt x="1359" y="2855"/>
                  </a:cubicBezTo>
                  <a:cubicBezTo>
                    <a:pt x="1344" y="2862"/>
                    <a:pt x="1343" y="2882"/>
                    <a:pt x="1332" y="2894"/>
                  </a:cubicBezTo>
                  <a:cubicBezTo>
                    <a:pt x="1304" y="2873"/>
                    <a:pt x="1355" y="2856"/>
                    <a:pt x="1342" y="2823"/>
                  </a:cubicBezTo>
                  <a:cubicBezTo>
                    <a:pt x="1374" y="2821"/>
                    <a:pt x="1375" y="2847"/>
                    <a:pt x="1405" y="2847"/>
                  </a:cubicBezTo>
                  <a:cubicBezTo>
                    <a:pt x="1420" y="2837"/>
                    <a:pt x="1419" y="2812"/>
                    <a:pt x="1432" y="2800"/>
                  </a:cubicBezTo>
                  <a:cubicBezTo>
                    <a:pt x="1419" y="2774"/>
                    <a:pt x="1410" y="2816"/>
                    <a:pt x="1387" y="2808"/>
                  </a:cubicBezTo>
                  <a:cubicBezTo>
                    <a:pt x="1390" y="2776"/>
                    <a:pt x="1384" y="2790"/>
                    <a:pt x="1360" y="2792"/>
                  </a:cubicBezTo>
                  <a:cubicBezTo>
                    <a:pt x="1357" y="2773"/>
                    <a:pt x="1362" y="2762"/>
                    <a:pt x="1369" y="2752"/>
                  </a:cubicBezTo>
                  <a:cubicBezTo>
                    <a:pt x="1300" y="2776"/>
                    <a:pt x="1331" y="2861"/>
                    <a:pt x="1278" y="2909"/>
                  </a:cubicBezTo>
                  <a:cubicBezTo>
                    <a:pt x="1270" y="2867"/>
                    <a:pt x="1303" y="2846"/>
                    <a:pt x="1279" y="2791"/>
                  </a:cubicBezTo>
                  <a:cubicBezTo>
                    <a:pt x="1244" y="2821"/>
                    <a:pt x="1233" y="2872"/>
                    <a:pt x="1206" y="2909"/>
                  </a:cubicBezTo>
                  <a:cubicBezTo>
                    <a:pt x="1183" y="2875"/>
                    <a:pt x="1241" y="2845"/>
                    <a:pt x="1243" y="2807"/>
                  </a:cubicBezTo>
                  <a:cubicBezTo>
                    <a:pt x="1241" y="2798"/>
                    <a:pt x="1225" y="2801"/>
                    <a:pt x="1225" y="2791"/>
                  </a:cubicBezTo>
                  <a:cubicBezTo>
                    <a:pt x="1172" y="2802"/>
                    <a:pt x="1176" y="2864"/>
                    <a:pt x="1152" y="2900"/>
                  </a:cubicBezTo>
                  <a:cubicBezTo>
                    <a:pt x="1128" y="2853"/>
                    <a:pt x="1189" y="2812"/>
                    <a:pt x="1189" y="2759"/>
                  </a:cubicBezTo>
                  <a:cubicBezTo>
                    <a:pt x="1140" y="2769"/>
                    <a:pt x="1111" y="2864"/>
                    <a:pt x="1080" y="2916"/>
                  </a:cubicBezTo>
                  <a:cubicBezTo>
                    <a:pt x="1127" y="2911"/>
                    <a:pt x="1157" y="2922"/>
                    <a:pt x="1197" y="2924"/>
                  </a:cubicBezTo>
                  <a:cubicBezTo>
                    <a:pt x="1164" y="2954"/>
                    <a:pt x="1120" y="2916"/>
                    <a:pt x="1062" y="2923"/>
                  </a:cubicBezTo>
                  <a:cubicBezTo>
                    <a:pt x="1067" y="2884"/>
                    <a:pt x="1117" y="2849"/>
                    <a:pt x="1090" y="2806"/>
                  </a:cubicBezTo>
                  <a:cubicBezTo>
                    <a:pt x="1043" y="2820"/>
                    <a:pt x="1042" y="2875"/>
                    <a:pt x="1017" y="2907"/>
                  </a:cubicBezTo>
                  <a:cubicBezTo>
                    <a:pt x="995" y="2868"/>
                    <a:pt x="1086" y="2802"/>
                    <a:pt x="1027" y="2774"/>
                  </a:cubicBezTo>
                  <a:cubicBezTo>
                    <a:pt x="1005" y="2781"/>
                    <a:pt x="1017" y="2818"/>
                    <a:pt x="981" y="2813"/>
                  </a:cubicBezTo>
                  <a:cubicBezTo>
                    <a:pt x="981" y="2805"/>
                    <a:pt x="982" y="2797"/>
                    <a:pt x="982" y="2789"/>
                  </a:cubicBezTo>
                  <a:cubicBezTo>
                    <a:pt x="969" y="2812"/>
                    <a:pt x="928" y="2810"/>
                    <a:pt x="909" y="2828"/>
                  </a:cubicBezTo>
                  <a:cubicBezTo>
                    <a:pt x="884" y="2815"/>
                    <a:pt x="914" y="2786"/>
                    <a:pt x="919" y="2773"/>
                  </a:cubicBezTo>
                  <a:cubicBezTo>
                    <a:pt x="891" y="2783"/>
                    <a:pt x="894" y="2820"/>
                    <a:pt x="855" y="2820"/>
                  </a:cubicBezTo>
                  <a:cubicBezTo>
                    <a:pt x="852" y="2801"/>
                    <a:pt x="872" y="2803"/>
                    <a:pt x="865" y="2781"/>
                  </a:cubicBezTo>
                  <a:cubicBezTo>
                    <a:pt x="833" y="2787"/>
                    <a:pt x="850" y="2837"/>
                    <a:pt x="801" y="2827"/>
                  </a:cubicBezTo>
                  <a:cubicBezTo>
                    <a:pt x="804" y="2809"/>
                    <a:pt x="812" y="2795"/>
                    <a:pt x="819" y="2780"/>
                  </a:cubicBezTo>
                  <a:cubicBezTo>
                    <a:pt x="799" y="2789"/>
                    <a:pt x="787" y="2804"/>
                    <a:pt x="783" y="2827"/>
                  </a:cubicBezTo>
                  <a:cubicBezTo>
                    <a:pt x="820" y="2872"/>
                    <a:pt x="920" y="2861"/>
                    <a:pt x="945" y="2915"/>
                  </a:cubicBezTo>
                  <a:cubicBezTo>
                    <a:pt x="859" y="2890"/>
                    <a:pt x="777" y="2861"/>
                    <a:pt x="711" y="2819"/>
                  </a:cubicBezTo>
                  <a:cubicBezTo>
                    <a:pt x="537" y="2818"/>
                    <a:pt x="407" y="2819"/>
                    <a:pt x="260" y="2863"/>
                  </a:cubicBezTo>
                  <a:cubicBezTo>
                    <a:pt x="297" y="2824"/>
                    <a:pt x="365" y="2813"/>
                    <a:pt x="378" y="2754"/>
                  </a:cubicBezTo>
                  <a:cubicBezTo>
                    <a:pt x="343" y="2770"/>
                    <a:pt x="343" y="2817"/>
                    <a:pt x="297" y="2824"/>
                  </a:cubicBezTo>
                  <a:cubicBezTo>
                    <a:pt x="295" y="2799"/>
                    <a:pt x="321" y="2798"/>
                    <a:pt x="315" y="2769"/>
                  </a:cubicBezTo>
                  <a:cubicBezTo>
                    <a:pt x="301" y="2773"/>
                    <a:pt x="307" y="2794"/>
                    <a:pt x="279" y="2785"/>
                  </a:cubicBezTo>
                  <a:cubicBezTo>
                    <a:pt x="283" y="2765"/>
                    <a:pt x="292" y="2749"/>
                    <a:pt x="306" y="2738"/>
                  </a:cubicBezTo>
                  <a:cubicBezTo>
                    <a:pt x="291" y="2717"/>
                    <a:pt x="258" y="2790"/>
                    <a:pt x="243" y="2769"/>
                  </a:cubicBezTo>
                  <a:cubicBezTo>
                    <a:pt x="250" y="2733"/>
                    <a:pt x="279" y="2717"/>
                    <a:pt x="298" y="2691"/>
                  </a:cubicBezTo>
                  <a:cubicBezTo>
                    <a:pt x="262" y="2683"/>
                    <a:pt x="255" y="2769"/>
                    <a:pt x="180" y="2753"/>
                  </a:cubicBezTo>
                  <a:cubicBezTo>
                    <a:pt x="182" y="2694"/>
                    <a:pt x="240" y="2685"/>
                    <a:pt x="253" y="2636"/>
                  </a:cubicBezTo>
                  <a:cubicBezTo>
                    <a:pt x="192" y="2666"/>
                    <a:pt x="190" y="2749"/>
                    <a:pt x="99" y="2752"/>
                  </a:cubicBezTo>
                  <a:cubicBezTo>
                    <a:pt x="113" y="2689"/>
                    <a:pt x="174" y="2666"/>
                    <a:pt x="199" y="2612"/>
                  </a:cubicBezTo>
                  <a:cubicBezTo>
                    <a:pt x="138" y="2599"/>
                    <a:pt x="115" y="2684"/>
                    <a:pt x="72" y="2713"/>
                  </a:cubicBezTo>
                  <a:cubicBezTo>
                    <a:pt x="43" y="2656"/>
                    <a:pt x="133" y="2635"/>
                    <a:pt x="154" y="2596"/>
                  </a:cubicBezTo>
                  <a:cubicBezTo>
                    <a:pt x="83" y="2604"/>
                    <a:pt x="69" y="2663"/>
                    <a:pt x="27" y="2697"/>
                  </a:cubicBezTo>
                  <a:cubicBezTo>
                    <a:pt x="0" y="2655"/>
                    <a:pt x="86" y="2641"/>
                    <a:pt x="37" y="2595"/>
                  </a:cubicBezTo>
                  <a:cubicBezTo>
                    <a:pt x="60" y="2597"/>
                    <a:pt x="82" y="2598"/>
                    <a:pt x="73" y="2572"/>
                  </a:cubicBezTo>
                  <a:cubicBezTo>
                    <a:pt x="169" y="2559"/>
                    <a:pt x="212" y="2590"/>
                    <a:pt x="262" y="2604"/>
                  </a:cubicBezTo>
                  <a:cubicBezTo>
                    <a:pt x="282" y="2603"/>
                    <a:pt x="266" y="2571"/>
                    <a:pt x="271" y="2557"/>
                  </a:cubicBezTo>
                  <a:cubicBezTo>
                    <a:pt x="229" y="2554"/>
                    <a:pt x="196" y="2559"/>
                    <a:pt x="163" y="2564"/>
                  </a:cubicBezTo>
                  <a:cubicBezTo>
                    <a:pt x="139" y="2546"/>
                    <a:pt x="187" y="2543"/>
                    <a:pt x="164" y="2525"/>
                  </a:cubicBezTo>
                  <a:cubicBezTo>
                    <a:pt x="131" y="2519"/>
                    <a:pt x="113" y="2544"/>
                    <a:pt x="91" y="2525"/>
                  </a:cubicBezTo>
                  <a:cubicBezTo>
                    <a:pt x="87" y="2500"/>
                    <a:pt x="133" y="2519"/>
                    <a:pt x="137" y="2501"/>
                  </a:cubicBezTo>
                  <a:cubicBezTo>
                    <a:pt x="116" y="2478"/>
                    <a:pt x="88" y="2516"/>
                    <a:pt x="56" y="2509"/>
                  </a:cubicBezTo>
                  <a:cubicBezTo>
                    <a:pt x="58" y="2472"/>
                    <a:pt x="127" y="2493"/>
                    <a:pt x="137" y="2462"/>
                  </a:cubicBezTo>
                  <a:cubicBezTo>
                    <a:pt x="118" y="2439"/>
                    <a:pt x="89" y="2472"/>
                    <a:pt x="56" y="2462"/>
                  </a:cubicBezTo>
                  <a:cubicBezTo>
                    <a:pt x="102" y="2421"/>
                    <a:pt x="20" y="2455"/>
                    <a:pt x="11" y="2422"/>
                  </a:cubicBezTo>
                  <a:cubicBezTo>
                    <a:pt x="37" y="2385"/>
                    <a:pt x="85" y="2394"/>
                    <a:pt x="128" y="2399"/>
                  </a:cubicBezTo>
                  <a:cubicBezTo>
                    <a:pt x="142" y="2359"/>
                    <a:pt x="140" y="2304"/>
                    <a:pt x="147" y="2258"/>
                  </a:cubicBezTo>
                  <a:cubicBezTo>
                    <a:pt x="158" y="2249"/>
                    <a:pt x="179" y="2249"/>
                    <a:pt x="201" y="2250"/>
                  </a:cubicBezTo>
                  <a:cubicBezTo>
                    <a:pt x="248" y="2161"/>
                    <a:pt x="203" y="2069"/>
                    <a:pt x="203" y="1976"/>
                  </a:cubicBezTo>
                  <a:cubicBezTo>
                    <a:pt x="235" y="1945"/>
                    <a:pt x="303" y="1957"/>
                    <a:pt x="356" y="1969"/>
                  </a:cubicBezTo>
                  <a:cubicBezTo>
                    <a:pt x="388" y="1926"/>
                    <a:pt x="369" y="1839"/>
                    <a:pt x="375" y="1757"/>
                  </a:cubicBezTo>
                  <a:cubicBezTo>
                    <a:pt x="408" y="1762"/>
                    <a:pt x="423" y="1752"/>
                    <a:pt x="439" y="1742"/>
                  </a:cubicBezTo>
                  <a:cubicBezTo>
                    <a:pt x="432" y="1712"/>
                    <a:pt x="454" y="1708"/>
                    <a:pt x="448" y="1679"/>
                  </a:cubicBezTo>
                  <a:cubicBezTo>
                    <a:pt x="580" y="1610"/>
                    <a:pt x="746" y="1631"/>
                    <a:pt x="844" y="1721"/>
                  </a:cubicBezTo>
                  <a:cubicBezTo>
                    <a:pt x="844" y="1794"/>
                    <a:pt x="843" y="1867"/>
                    <a:pt x="843" y="1940"/>
                  </a:cubicBezTo>
                  <a:cubicBezTo>
                    <a:pt x="891" y="1953"/>
                    <a:pt x="965" y="1970"/>
                    <a:pt x="1014" y="1957"/>
                  </a:cubicBezTo>
                  <a:cubicBezTo>
                    <a:pt x="1076" y="1738"/>
                    <a:pt x="1048" y="1416"/>
                    <a:pt x="1091" y="1204"/>
                  </a:cubicBezTo>
                  <a:cubicBezTo>
                    <a:pt x="1151" y="1446"/>
                    <a:pt x="1078" y="1700"/>
                    <a:pt x="1068" y="1950"/>
                  </a:cubicBezTo>
                  <a:cubicBezTo>
                    <a:pt x="1088" y="1979"/>
                    <a:pt x="1152" y="1971"/>
                    <a:pt x="1185" y="1990"/>
                  </a:cubicBezTo>
                  <a:cubicBezTo>
                    <a:pt x="1179" y="2098"/>
                    <a:pt x="1159" y="2232"/>
                    <a:pt x="1210" y="2312"/>
                  </a:cubicBezTo>
                  <a:cubicBezTo>
                    <a:pt x="1241" y="1956"/>
                    <a:pt x="1164" y="1540"/>
                    <a:pt x="1199" y="1142"/>
                  </a:cubicBezTo>
                  <a:cubicBezTo>
                    <a:pt x="1237" y="1371"/>
                    <a:pt x="1220" y="1649"/>
                    <a:pt x="1239" y="1896"/>
                  </a:cubicBezTo>
                  <a:cubicBezTo>
                    <a:pt x="1267" y="1902"/>
                    <a:pt x="1272" y="1888"/>
                    <a:pt x="1293" y="1888"/>
                  </a:cubicBezTo>
                  <a:cubicBezTo>
                    <a:pt x="1331" y="1979"/>
                    <a:pt x="1296" y="2136"/>
                    <a:pt x="1318" y="2273"/>
                  </a:cubicBezTo>
                  <a:cubicBezTo>
                    <a:pt x="1376" y="2269"/>
                    <a:pt x="1433" y="2269"/>
                    <a:pt x="1471" y="2266"/>
                  </a:cubicBezTo>
                  <a:cubicBezTo>
                    <a:pt x="1535" y="2140"/>
                    <a:pt x="1519" y="1931"/>
                    <a:pt x="1519" y="1803"/>
                  </a:cubicBezTo>
                  <a:cubicBezTo>
                    <a:pt x="1539" y="1766"/>
                    <a:pt x="1560" y="1860"/>
                    <a:pt x="1609" y="1827"/>
                  </a:cubicBezTo>
                  <a:cubicBezTo>
                    <a:pt x="1550" y="1816"/>
                    <a:pt x="1515" y="1784"/>
                    <a:pt x="1511" y="1725"/>
                  </a:cubicBezTo>
                  <a:cubicBezTo>
                    <a:pt x="1614" y="1718"/>
                    <a:pt x="1695" y="1703"/>
                    <a:pt x="1790" y="1726"/>
                  </a:cubicBezTo>
                  <a:cubicBezTo>
                    <a:pt x="1820" y="1715"/>
                    <a:pt x="1760" y="1717"/>
                    <a:pt x="1772" y="1695"/>
                  </a:cubicBezTo>
                  <a:cubicBezTo>
                    <a:pt x="1826" y="1695"/>
                    <a:pt x="1885" y="1692"/>
                    <a:pt x="1916" y="1711"/>
                  </a:cubicBezTo>
                  <a:cubicBezTo>
                    <a:pt x="1916" y="1738"/>
                    <a:pt x="1916" y="1764"/>
                    <a:pt x="1916" y="1790"/>
                  </a:cubicBezTo>
                  <a:cubicBezTo>
                    <a:pt x="1928" y="1803"/>
                    <a:pt x="1956" y="1802"/>
                    <a:pt x="1969" y="1814"/>
                  </a:cubicBezTo>
                  <a:cubicBezTo>
                    <a:pt x="1996" y="1774"/>
                    <a:pt x="2018" y="1703"/>
                    <a:pt x="2007" y="1634"/>
                  </a:cubicBezTo>
                  <a:cubicBezTo>
                    <a:pt x="2161" y="1632"/>
                    <a:pt x="2358" y="1616"/>
                    <a:pt x="2502" y="1637"/>
                  </a:cubicBezTo>
                  <a:cubicBezTo>
                    <a:pt x="2542" y="1628"/>
                    <a:pt x="2546" y="1586"/>
                    <a:pt x="2610" y="1598"/>
                  </a:cubicBezTo>
                  <a:cubicBezTo>
                    <a:pt x="2651" y="1646"/>
                    <a:pt x="2664" y="1719"/>
                    <a:pt x="2727" y="1748"/>
                  </a:cubicBezTo>
                  <a:cubicBezTo>
                    <a:pt x="2726" y="1838"/>
                    <a:pt x="2754" y="1886"/>
                    <a:pt x="2734" y="1976"/>
                  </a:cubicBezTo>
                  <a:cubicBezTo>
                    <a:pt x="2791" y="2002"/>
                    <a:pt x="2865" y="2014"/>
                    <a:pt x="2941" y="2024"/>
                  </a:cubicBezTo>
                  <a:cubicBezTo>
                    <a:pt x="2957" y="1993"/>
                    <a:pt x="3016" y="1978"/>
                    <a:pt x="2996" y="1938"/>
                  </a:cubicBezTo>
                  <a:cubicBezTo>
                    <a:pt x="3020" y="1938"/>
                    <a:pt x="3044" y="1938"/>
                    <a:pt x="3068" y="1939"/>
                  </a:cubicBezTo>
                  <a:cubicBezTo>
                    <a:pt x="3125" y="1884"/>
                    <a:pt x="3085" y="1743"/>
                    <a:pt x="3231" y="1767"/>
                  </a:cubicBezTo>
                  <a:cubicBezTo>
                    <a:pt x="3249" y="1769"/>
                    <a:pt x="3255" y="1783"/>
                    <a:pt x="3267" y="1791"/>
                  </a:cubicBezTo>
                  <a:cubicBezTo>
                    <a:pt x="3526" y="1793"/>
                    <a:pt x="3763" y="1745"/>
                    <a:pt x="4005" y="1779"/>
                  </a:cubicBezTo>
                  <a:cubicBezTo>
                    <a:pt x="4001" y="1797"/>
                    <a:pt x="3987" y="1819"/>
                    <a:pt x="4005" y="1834"/>
                  </a:cubicBezTo>
                  <a:cubicBezTo>
                    <a:pt x="4071" y="1846"/>
                    <a:pt x="4073" y="1800"/>
                    <a:pt x="4078" y="1756"/>
                  </a:cubicBezTo>
                  <a:cubicBezTo>
                    <a:pt x="4116" y="1743"/>
                    <a:pt x="4182" y="1754"/>
                    <a:pt x="4222" y="1742"/>
                  </a:cubicBezTo>
                  <a:cubicBezTo>
                    <a:pt x="4226" y="1687"/>
                    <a:pt x="4236" y="1577"/>
                    <a:pt x="4232" y="1490"/>
                  </a:cubicBezTo>
                  <a:cubicBezTo>
                    <a:pt x="4253" y="1490"/>
                    <a:pt x="4274" y="1491"/>
                    <a:pt x="4296" y="1491"/>
                  </a:cubicBezTo>
                  <a:cubicBezTo>
                    <a:pt x="4298" y="1511"/>
                    <a:pt x="4277" y="1511"/>
                    <a:pt x="4259" y="1514"/>
                  </a:cubicBezTo>
                  <a:cubicBezTo>
                    <a:pt x="4290" y="1579"/>
                    <a:pt x="4222" y="1729"/>
                    <a:pt x="4312" y="1742"/>
                  </a:cubicBezTo>
                  <a:cubicBezTo>
                    <a:pt x="4299" y="1709"/>
                    <a:pt x="4252" y="1629"/>
                    <a:pt x="4322" y="1617"/>
                  </a:cubicBezTo>
                  <a:cubicBezTo>
                    <a:pt x="4290" y="1597"/>
                    <a:pt x="4301" y="1584"/>
                    <a:pt x="4286" y="1546"/>
                  </a:cubicBezTo>
                  <a:cubicBezTo>
                    <a:pt x="4309" y="1539"/>
                    <a:pt x="4356" y="1531"/>
                    <a:pt x="4376" y="1546"/>
                  </a:cubicBezTo>
                  <a:cubicBezTo>
                    <a:pt x="4381" y="1611"/>
                    <a:pt x="4372" y="1725"/>
                    <a:pt x="4375" y="1813"/>
                  </a:cubicBezTo>
                  <a:cubicBezTo>
                    <a:pt x="4362" y="1811"/>
                    <a:pt x="4367" y="1794"/>
                    <a:pt x="4366" y="1782"/>
                  </a:cubicBezTo>
                  <a:cubicBezTo>
                    <a:pt x="4320" y="1955"/>
                    <a:pt x="4327" y="2098"/>
                    <a:pt x="4309" y="2253"/>
                  </a:cubicBezTo>
                  <a:cubicBezTo>
                    <a:pt x="4327" y="2272"/>
                    <a:pt x="4352" y="2240"/>
                    <a:pt x="4372" y="2261"/>
                  </a:cubicBezTo>
                  <a:cubicBezTo>
                    <a:pt x="4388" y="2288"/>
                    <a:pt x="4370" y="2299"/>
                    <a:pt x="4371" y="2331"/>
                  </a:cubicBezTo>
                  <a:cubicBezTo>
                    <a:pt x="4459" y="2402"/>
                    <a:pt x="4390" y="2607"/>
                    <a:pt x="4423" y="2724"/>
                  </a:cubicBezTo>
                  <a:cubicBezTo>
                    <a:pt x="4480" y="2724"/>
                    <a:pt x="4500" y="2692"/>
                    <a:pt x="4531" y="2670"/>
                  </a:cubicBezTo>
                  <a:cubicBezTo>
                    <a:pt x="4618" y="2713"/>
                    <a:pt x="4704" y="2631"/>
                    <a:pt x="4631" y="2577"/>
                  </a:cubicBezTo>
                  <a:cubicBezTo>
                    <a:pt x="4653" y="2554"/>
                    <a:pt x="4695" y="2548"/>
                    <a:pt x="4730" y="2538"/>
                  </a:cubicBezTo>
                  <a:cubicBezTo>
                    <a:pt x="4730" y="2522"/>
                    <a:pt x="4731" y="2506"/>
                    <a:pt x="4731" y="2491"/>
                  </a:cubicBezTo>
                  <a:cubicBezTo>
                    <a:pt x="4690" y="2462"/>
                    <a:pt x="4604" y="2452"/>
                    <a:pt x="4542" y="2466"/>
                  </a:cubicBezTo>
                  <a:cubicBezTo>
                    <a:pt x="4542" y="2490"/>
                    <a:pt x="4541" y="2513"/>
                    <a:pt x="4541" y="2537"/>
                  </a:cubicBezTo>
                  <a:cubicBezTo>
                    <a:pt x="4578" y="2538"/>
                    <a:pt x="4615" y="2539"/>
                    <a:pt x="4640" y="2529"/>
                  </a:cubicBezTo>
                  <a:cubicBezTo>
                    <a:pt x="4633" y="2560"/>
                    <a:pt x="4586" y="2555"/>
                    <a:pt x="4550" y="2560"/>
                  </a:cubicBezTo>
                  <a:cubicBezTo>
                    <a:pt x="4540" y="2602"/>
                    <a:pt x="4554" y="2663"/>
                    <a:pt x="4504" y="2670"/>
                  </a:cubicBezTo>
                  <a:cubicBezTo>
                    <a:pt x="4505" y="2562"/>
                    <a:pt x="4536" y="2417"/>
                    <a:pt x="4534" y="2301"/>
                  </a:cubicBezTo>
                  <a:cubicBezTo>
                    <a:pt x="4554" y="2288"/>
                    <a:pt x="4584" y="2282"/>
                    <a:pt x="4624" y="2286"/>
                  </a:cubicBezTo>
                  <a:cubicBezTo>
                    <a:pt x="4621" y="1911"/>
                    <a:pt x="4662" y="1618"/>
                    <a:pt x="4657" y="1250"/>
                  </a:cubicBezTo>
                  <a:cubicBezTo>
                    <a:pt x="4624" y="1299"/>
                    <a:pt x="4633" y="1386"/>
                    <a:pt x="4611" y="1446"/>
                  </a:cubicBezTo>
                  <a:cubicBezTo>
                    <a:pt x="4595" y="1374"/>
                    <a:pt x="4664" y="1174"/>
                    <a:pt x="4495" y="1241"/>
                  </a:cubicBezTo>
                  <a:cubicBezTo>
                    <a:pt x="4495" y="1270"/>
                    <a:pt x="4495" y="1298"/>
                    <a:pt x="4495" y="1327"/>
                  </a:cubicBezTo>
                  <a:cubicBezTo>
                    <a:pt x="4446" y="1470"/>
                    <a:pt x="4486" y="1661"/>
                    <a:pt x="4438" y="1814"/>
                  </a:cubicBezTo>
                  <a:cubicBezTo>
                    <a:pt x="4437" y="1842"/>
                    <a:pt x="4437" y="1871"/>
                    <a:pt x="4437" y="1900"/>
                  </a:cubicBezTo>
                  <a:cubicBezTo>
                    <a:pt x="4429" y="1942"/>
                    <a:pt x="4425" y="1876"/>
                    <a:pt x="4428" y="1861"/>
                  </a:cubicBezTo>
                  <a:cubicBezTo>
                    <a:pt x="4429" y="1806"/>
                    <a:pt x="4429" y="1751"/>
                    <a:pt x="4429" y="1696"/>
                  </a:cubicBezTo>
                  <a:cubicBezTo>
                    <a:pt x="4358" y="1653"/>
                    <a:pt x="4408" y="1597"/>
                    <a:pt x="4403" y="1515"/>
                  </a:cubicBezTo>
                  <a:cubicBezTo>
                    <a:pt x="4385" y="1502"/>
                    <a:pt x="4356" y="1498"/>
                    <a:pt x="4322" y="1499"/>
                  </a:cubicBezTo>
                  <a:cubicBezTo>
                    <a:pt x="4321" y="1474"/>
                    <a:pt x="4359" y="1484"/>
                    <a:pt x="4368" y="1468"/>
                  </a:cubicBezTo>
                  <a:cubicBezTo>
                    <a:pt x="4368" y="1418"/>
                    <a:pt x="4368" y="1368"/>
                    <a:pt x="4369" y="1318"/>
                  </a:cubicBezTo>
                  <a:cubicBezTo>
                    <a:pt x="4395" y="1320"/>
                    <a:pt x="4428" y="1315"/>
                    <a:pt x="4441" y="1327"/>
                  </a:cubicBezTo>
                  <a:cubicBezTo>
                    <a:pt x="4480" y="1306"/>
                    <a:pt x="4451" y="1230"/>
                    <a:pt x="4450" y="1193"/>
                  </a:cubicBezTo>
                  <a:cubicBezTo>
                    <a:pt x="4537" y="1167"/>
                    <a:pt x="4606" y="1213"/>
                    <a:pt x="4703" y="1203"/>
                  </a:cubicBezTo>
                  <a:cubicBezTo>
                    <a:pt x="4712" y="1265"/>
                    <a:pt x="4632" y="1561"/>
                    <a:pt x="4664" y="1603"/>
                  </a:cubicBezTo>
                  <a:cubicBezTo>
                    <a:pt x="4697" y="1647"/>
                    <a:pt x="4748" y="1617"/>
                    <a:pt x="4799" y="1651"/>
                  </a:cubicBezTo>
                  <a:cubicBezTo>
                    <a:pt x="4803" y="1676"/>
                    <a:pt x="4783" y="1679"/>
                    <a:pt x="4790" y="1706"/>
                  </a:cubicBezTo>
                  <a:cubicBezTo>
                    <a:pt x="4773" y="1671"/>
                    <a:pt x="4740" y="1650"/>
                    <a:pt x="4682" y="1650"/>
                  </a:cubicBezTo>
                  <a:cubicBezTo>
                    <a:pt x="4675" y="1652"/>
                    <a:pt x="4673" y="1658"/>
                    <a:pt x="4664" y="1658"/>
                  </a:cubicBezTo>
                  <a:cubicBezTo>
                    <a:pt x="4661" y="1689"/>
                    <a:pt x="4680" y="1702"/>
                    <a:pt x="4672" y="1737"/>
                  </a:cubicBezTo>
                  <a:cubicBezTo>
                    <a:pt x="4696" y="1737"/>
                    <a:pt x="4720" y="1737"/>
                    <a:pt x="4744" y="1737"/>
                  </a:cubicBezTo>
                  <a:cubicBezTo>
                    <a:pt x="4764" y="1736"/>
                    <a:pt x="4764" y="1717"/>
                    <a:pt x="4763" y="1698"/>
                  </a:cubicBezTo>
                  <a:cubicBezTo>
                    <a:pt x="4775" y="1770"/>
                    <a:pt x="4853" y="1824"/>
                    <a:pt x="4942" y="1785"/>
                  </a:cubicBezTo>
                  <a:cubicBezTo>
                    <a:pt x="4938" y="1669"/>
                    <a:pt x="4964" y="1562"/>
                    <a:pt x="4962" y="1471"/>
                  </a:cubicBezTo>
                  <a:cubicBezTo>
                    <a:pt x="4954" y="1442"/>
                    <a:pt x="4912" y="1441"/>
                    <a:pt x="4927" y="1393"/>
                  </a:cubicBezTo>
                  <a:cubicBezTo>
                    <a:pt x="5060" y="1372"/>
                    <a:pt x="5192" y="1392"/>
                    <a:pt x="5350" y="1387"/>
                  </a:cubicBezTo>
                  <a:cubicBezTo>
                    <a:pt x="5377" y="1381"/>
                    <a:pt x="5338" y="1368"/>
                    <a:pt x="5350" y="1348"/>
                  </a:cubicBezTo>
                  <a:cubicBezTo>
                    <a:pt x="5365" y="1348"/>
                    <a:pt x="5380" y="1348"/>
                    <a:pt x="5395" y="1348"/>
                  </a:cubicBezTo>
                  <a:cubicBezTo>
                    <a:pt x="5383" y="1277"/>
                    <a:pt x="5440" y="1267"/>
                    <a:pt x="5486" y="1247"/>
                  </a:cubicBezTo>
                  <a:cubicBezTo>
                    <a:pt x="5485" y="1209"/>
                    <a:pt x="5491" y="1164"/>
                    <a:pt x="5478" y="1137"/>
                  </a:cubicBezTo>
                  <a:cubicBezTo>
                    <a:pt x="5543" y="1085"/>
                    <a:pt x="5693" y="1086"/>
                    <a:pt x="5802" y="1092"/>
                  </a:cubicBezTo>
                  <a:cubicBezTo>
                    <a:pt x="5894" y="1097"/>
                    <a:pt x="5975" y="1108"/>
                    <a:pt x="6045" y="1101"/>
                  </a:cubicBezTo>
                  <a:cubicBezTo>
                    <a:pt x="6024" y="1171"/>
                    <a:pt x="6051" y="1240"/>
                    <a:pt x="6089" y="1282"/>
                  </a:cubicBezTo>
                  <a:cubicBezTo>
                    <a:pt x="6081" y="1319"/>
                    <a:pt x="6068" y="1353"/>
                    <a:pt x="6071" y="1400"/>
                  </a:cubicBezTo>
                  <a:cubicBezTo>
                    <a:pt x="6164" y="1408"/>
                    <a:pt x="6131" y="1330"/>
                    <a:pt x="6134" y="1274"/>
                  </a:cubicBezTo>
                  <a:cubicBezTo>
                    <a:pt x="6188" y="1254"/>
                    <a:pt x="6279" y="1265"/>
                    <a:pt x="6333" y="1244"/>
                  </a:cubicBezTo>
                  <a:cubicBezTo>
                    <a:pt x="6348" y="1200"/>
                    <a:pt x="6373" y="1148"/>
                    <a:pt x="6352" y="1095"/>
                  </a:cubicBezTo>
                  <a:cubicBezTo>
                    <a:pt x="6435" y="1074"/>
                    <a:pt x="6575" y="1103"/>
                    <a:pt x="6658" y="1081"/>
                  </a:cubicBezTo>
                  <a:cubicBezTo>
                    <a:pt x="6688" y="1118"/>
                    <a:pt x="6675" y="1185"/>
                    <a:pt x="6648" y="1215"/>
                  </a:cubicBezTo>
                  <a:cubicBezTo>
                    <a:pt x="6652" y="1232"/>
                    <a:pt x="6696" y="1215"/>
                    <a:pt x="6702" y="1231"/>
                  </a:cubicBezTo>
                  <a:cubicBezTo>
                    <a:pt x="6704" y="1259"/>
                    <a:pt x="6685" y="1269"/>
                    <a:pt x="6684" y="1294"/>
                  </a:cubicBezTo>
                  <a:cubicBezTo>
                    <a:pt x="6722" y="1282"/>
                    <a:pt x="6773" y="1283"/>
                    <a:pt x="6810" y="1271"/>
                  </a:cubicBezTo>
                  <a:cubicBezTo>
                    <a:pt x="6812" y="1238"/>
                    <a:pt x="6796" y="1234"/>
                    <a:pt x="6810" y="1208"/>
                  </a:cubicBezTo>
                  <a:cubicBezTo>
                    <a:pt x="6840" y="1200"/>
                    <a:pt x="6884" y="1205"/>
                    <a:pt x="6910" y="1193"/>
                  </a:cubicBezTo>
                  <a:cubicBezTo>
                    <a:pt x="6940" y="1173"/>
                    <a:pt x="6918" y="1106"/>
                    <a:pt x="6937" y="1075"/>
                  </a:cubicBezTo>
                  <a:cubicBezTo>
                    <a:pt x="7164" y="1085"/>
                    <a:pt x="7300" y="1130"/>
                    <a:pt x="7486" y="1165"/>
                  </a:cubicBezTo>
                  <a:cubicBezTo>
                    <a:pt x="7477" y="1236"/>
                    <a:pt x="7478" y="1295"/>
                    <a:pt x="7476" y="1385"/>
                  </a:cubicBezTo>
                  <a:cubicBezTo>
                    <a:pt x="7577" y="1427"/>
                    <a:pt x="7757" y="1351"/>
                    <a:pt x="7854" y="1411"/>
                  </a:cubicBezTo>
                  <a:cubicBezTo>
                    <a:pt x="7882" y="1417"/>
                    <a:pt x="7881" y="1397"/>
                    <a:pt x="7908" y="1403"/>
                  </a:cubicBezTo>
                  <a:cubicBezTo>
                    <a:pt x="7910" y="1487"/>
                    <a:pt x="7905" y="1632"/>
                    <a:pt x="7906" y="1741"/>
                  </a:cubicBezTo>
                  <a:cubicBezTo>
                    <a:pt x="7924" y="1774"/>
                    <a:pt x="7950" y="1751"/>
                    <a:pt x="7987" y="1765"/>
                  </a:cubicBezTo>
                  <a:cubicBezTo>
                    <a:pt x="8056" y="1653"/>
                    <a:pt x="7970" y="1387"/>
                    <a:pt x="8044" y="1247"/>
                  </a:cubicBezTo>
                  <a:cubicBezTo>
                    <a:pt x="8051" y="1145"/>
                    <a:pt x="8038" y="1060"/>
                    <a:pt x="8037" y="964"/>
                  </a:cubicBezTo>
                  <a:cubicBezTo>
                    <a:pt x="8036" y="937"/>
                    <a:pt x="8068" y="939"/>
                    <a:pt x="8073" y="918"/>
                  </a:cubicBezTo>
                  <a:cubicBezTo>
                    <a:pt x="8089" y="826"/>
                    <a:pt x="8036" y="674"/>
                    <a:pt x="8120" y="643"/>
                  </a:cubicBezTo>
                  <a:cubicBezTo>
                    <a:pt x="8120" y="614"/>
                    <a:pt x="8120" y="585"/>
                    <a:pt x="8121" y="557"/>
                  </a:cubicBezTo>
                  <a:cubicBezTo>
                    <a:pt x="8131" y="550"/>
                    <a:pt x="8145" y="546"/>
                    <a:pt x="8166" y="549"/>
                  </a:cubicBezTo>
                  <a:cubicBezTo>
                    <a:pt x="8161" y="486"/>
                    <a:pt x="8218" y="396"/>
                    <a:pt x="8221" y="392"/>
                  </a:cubicBezTo>
                  <a:cubicBezTo>
                    <a:pt x="8212" y="357"/>
                    <a:pt x="8263" y="344"/>
                    <a:pt x="8275" y="298"/>
                  </a:cubicBezTo>
                  <a:cubicBezTo>
                    <a:pt x="8299" y="212"/>
                    <a:pt x="8262" y="80"/>
                    <a:pt x="8286" y="0"/>
                  </a:cubicBezTo>
                  <a:cubicBezTo>
                    <a:pt x="8288" y="98"/>
                    <a:pt x="8343" y="332"/>
                    <a:pt x="8257" y="353"/>
                  </a:cubicBezTo>
                  <a:close/>
                  <a:moveTo>
                    <a:pt x="7945" y="2778"/>
                  </a:moveTo>
                  <a:cubicBezTo>
                    <a:pt x="7925" y="2824"/>
                    <a:pt x="7832" y="2870"/>
                    <a:pt x="7872" y="2919"/>
                  </a:cubicBezTo>
                  <a:cubicBezTo>
                    <a:pt x="7936" y="2886"/>
                    <a:pt x="8002" y="2813"/>
                    <a:pt x="8008" y="2755"/>
                  </a:cubicBezTo>
                  <a:cubicBezTo>
                    <a:pt x="7970" y="2792"/>
                    <a:pt x="7962" y="2856"/>
                    <a:pt x="7899" y="2872"/>
                  </a:cubicBezTo>
                  <a:cubicBezTo>
                    <a:pt x="7897" y="2831"/>
                    <a:pt x="7958" y="2803"/>
                    <a:pt x="7945" y="2778"/>
                  </a:cubicBezTo>
                  <a:close/>
                  <a:moveTo>
                    <a:pt x="8923" y="467"/>
                  </a:moveTo>
                  <a:cubicBezTo>
                    <a:pt x="8970" y="472"/>
                    <a:pt x="8929" y="435"/>
                    <a:pt x="8950" y="428"/>
                  </a:cubicBezTo>
                  <a:cubicBezTo>
                    <a:pt x="8990" y="434"/>
                    <a:pt x="9021" y="418"/>
                    <a:pt x="9013" y="476"/>
                  </a:cubicBezTo>
                  <a:cubicBezTo>
                    <a:pt x="8974" y="470"/>
                    <a:pt x="8962" y="489"/>
                    <a:pt x="8923" y="483"/>
                  </a:cubicBezTo>
                  <a:cubicBezTo>
                    <a:pt x="8913" y="491"/>
                    <a:pt x="8904" y="539"/>
                    <a:pt x="8922" y="546"/>
                  </a:cubicBezTo>
                  <a:cubicBezTo>
                    <a:pt x="8931" y="532"/>
                    <a:pt x="8926" y="507"/>
                    <a:pt x="8941" y="499"/>
                  </a:cubicBezTo>
                  <a:cubicBezTo>
                    <a:pt x="8962" y="518"/>
                    <a:pt x="8957" y="487"/>
                    <a:pt x="8986" y="491"/>
                  </a:cubicBezTo>
                  <a:cubicBezTo>
                    <a:pt x="8987" y="504"/>
                    <a:pt x="8984" y="519"/>
                    <a:pt x="9004" y="515"/>
                  </a:cubicBezTo>
                  <a:cubicBezTo>
                    <a:pt x="9026" y="510"/>
                    <a:pt x="8971" y="489"/>
                    <a:pt x="9013" y="484"/>
                  </a:cubicBezTo>
                  <a:cubicBezTo>
                    <a:pt x="9026" y="496"/>
                    <a:pt x="9064" y="486"/>
                    <a:pt x="9058" y="515"/>
                  </a:cubicBezTo>
                  <a:cubicBezTo>
                    <a:pt x="9048" y="554"/>
                    <a:pt x="8977" y="539"/>
                    <a:pt x="8985" y="593"/>
                  </a:cubicBezTo>
                  <a:cubicBezTo>
                    <a:pt x="9021" y="580"/>
                    <a:pt x="9021" y="536"/>
                    <a:pt x="9076" y="539"/>
                  </a:cubicBezTo>
                  <a:cubicBezTo>
                    <a:pt x="9072" y="463"/>
                    <a:pt x="9018" y="401"/>
                    <a:pt x="9014" y="350"/>
                  </a:cubicBezTo>
                  <a:cubicBezTo>
                    <a:pt x="8945" y="355"/>
                    <a:pt x="8944" y="420"/>
                    <a:pt x="8923" y="467"/>
                  </a:cubicBezTo>
                  <a:close/>
                  <a:moveTo>
                    <a:pt x="8256" y="440"/>
                  </a:moveTo>
                  <a:cubicBezTo>
                    <a:pt x="8285" y="442"/>
                    <a:pt x="8295" y="426"/>
                    <a:pt x="8329" y="432"/>
                  </a:cubicBezTo>
                  <a:cubicBezTo>
                    <a:pt x="8331" y="412"/>
                    <a:pt x="8325" y="398"/>
                    <a:pt x="8302" y="401"/>
                  </a:cubicBezTo>
                  <a:cubicBezTo>
                    <a:pt x="8285" y="401"/>
                    <a:pt x="8295" y="427"/>
                    <a:pt x="8275" y="424"/>
                  </a:cubicBezTo>
                  <a:cubicBezTo>
                    <a:pt x="8260" y="418"/>
                    <a:pt x="8277" y="386"/>
                    <a:pt x="8248" y="392"/>
                  </a:cubicBezTo>
                  <a:cubicBezTo>
                    <a:pt x="8228" y="408"/>
                    <a:pt x="8250" y="424"/>
                    <a:pt x="8256" y="440"/>
                  </a:cubicBezTo>
                  <a:close/>
                  <a:moveTo>
                    <a:pt x="8229" y="534"/>
                  </a:moveTo>
                  <a:cubicBezTo>
                    <a:pt x="8237" y="516"/>
                    <a:pt x="8205" y="480"/>
                    <a:pt x="8256" y="471"/>
                  </a:cubicBezTo>
                  <a:cubicBezTo>
                    <a:pt x="8263" y="495"/>
                    <a:pt x="8247" y="500"/>
                    <a:pt x="8247" y="518"/>
                  </a:cubicBezTo>
                  <a:cubicBezTo>
                    <a:pt x="8280" y="523"/>
                    <a:pt x="8295" y="518"/>
                    <a:pt x="8328" y="534"/>
                  </a:cubicBezTo>
                  <a:cubicBezTo>
                    <a:pt x="8335" y="513"/>
                    <a:pt x="8313" y="496"/>
                    <a:pt x="8328" y="456"/>
                  </a:cubicBezTo>
                  <a:cubicBezTo>
                    <a:pt x="8253" y="435"/>
                    <a:pt x="8171" y="488"/>
                    <a:pt x="8229" y="534"/>
                  </a:cubicBezTo>
                  <a:close/>
                  <a:moveTo>
                    <a:pt x="8336" y="636"/>
                  </a:moveTo>
                  <a:cubicBezTo>
                    <a:pt x="8340" y="597"/>
                    <a:pt x="8361" y="623"/>
                    <a:pt x="8381" y="629"/>
                  </a:cubicBezTo>
                  <a:cubicBezTo>
                    <a:pt x="8376" y="613"/>
                    <a:pt x="8393" y="577"/>
                    <a:pt x="8373" y="574"/>
                  </a:cubicBezTo>
                  <a:cubicBezTo>
                    <a:pt x="8371" y="583"/>
                    <a:pt x="8363" y="586"/>
                    <a:pt x="8355" y="589"/>
                  </a:cubicBezTo>
                  <a:cubicBezTo>
                    <a:pt x="8361" y="536"/>
                    <a:pt x="8218" y="516"/>
                    <a:pt x="8220" y="581"/>
                  </a:cubicBezTo>
                  <a:cubicBezTo>
                    <a:pt x="8262" y="567"/>
                    <a:pt x="8262" y="564"/>
                    <a:pt x="8292" y="589"/>
                  </a:cubicBezTo>
                  <a:cubicBezTo>
                    <a:pt x="8316" y="595"/>
                    <a:pt x="8285" y="552"/>
                    <a:pt x="8310" y="558"/>
                  </a:cubicBezTo>
                  <a:cubicBezTo>
                    <a:pt x="8316" y="558"/>
                    <a:pt x="8322" y="558"/>
                    <a:pt x="8328" y="558"/>
                  </a:cubicBezTo>
                  <a:cubicBezTo>
                    <a:pt x="8333" y="593"/>
                    <a:pt x="8302" y="619"/>
                    <a:pt x="8336" y="636"/>
                  </a:cubicBezTo>
                  <a:close/>
                  <a:moveTo>
                    <a:pt x="8895" y="616"/>
                  </a:moveTo>
                  <a:cubicBezTo>
                    <a:pt x="8889" y="597"/>
                    <a:pt x="8937" y="563"/>
                    <a:pt x="8895" y="561"/>
                  </a:cubicBezTo>
                  <a:cubicBezTo>
                    <a:pt x="8903" y="582"/>
                    <a:pt x="8868" y="604"/>
                    <a:pt x="8895" y="616"/>
                  </a:cubicBezTo>
                  <a:close/>
                  <a:moveTo>
                    <a:pt x="9030" y="578"/>
                  </a:moveTo>
                  <a:cubicBezTo>
                    <a:pt x="9051" y="589"/>
                    <a:pt x="9033" y="633"/>
                    <a:pt x="9039" y="656"/>
                  </a:cubicBezTo>
                  <a:cubicBezTo>
                    <a:pt x="9060" y="656"/>
                    <a:pt x="9065" y="670"/>
                    <a:pt x="9093" y="665"/>
                  </a:cubicBezTo>
                  <a:cubicBezTo>
                    <a:pt x="9066" y="646"/>
                    <a:pt x="9027" y="585"/>
                    <a:pt x="9075" y="570"/>
                  </a:cubicBezTo>
                  <a:cubicBezTo>
                    <a:pt x="9064" y="560"/>
                    <a:pt x="9031" y="558"/>
                    <a:pt x="9030" y="578"/>
                  </a:cubicBezTo>
                  <a:close/>
                  <a:moveTo>
                    <a:pt x="8183" y="643"/>
                  </a:moveTo>
                  <a:cubicBezTo>
                    <a:pt x="8176" y="624"/>
                    <a:pt x="8201" y="576"/>
                    <a:pt x="8165" y="580"/>
                  </a:cubicBezTo>
                  <a:cubicBezTo>
                    <a:pt x="8168" y="604"/>
                    <a:pt x="8155" y="641"/>
                    <a:pt x="8183" y="643"/>
                  </a:cubicBezTo>
                  <a:close/>
                  <a:moveTo>
                    <a:pt x="8300" y="644"/>
                  </a:moveTo>
                  <a:cubicBezTo>
                    <a:pt x="8303" y="623"/>
                    <a:pt x="8297" y="610"/>
                    <a:pt x="8273" y="612"/>
                  </a:cubicBezTo>
                  <a:cubicBezTo>
                    <a:pt x="8271" y="633"/>
                    <a:pt x="8276" y="646"/>
                    <a:pt x="8300" y="644"/>
                  </a:cubicBezTo>
                  <a:close/>
                  <a:moveTo>
                    <a:pt x="8886" y="663"/>
                  </a:moveTo>
                  <a:cubicBezTo>
                    <a:pt x="8907" y="664"/>
                    <a:pt x="8928" y="664"/>
                    <a:pt x="8949" y="664"/>
                  </a:cubicBezTo>
                  <a:cubicBezTo>
                    <a:pt x="8951" y="641"/>
                    <a:pt x="8947" y="624"/>
                    <a:pt x="8931" y="617"/>
                  </a:cubicBezTo>
                  <a:cubicBezTo>
                    <a:pt x="8954" y="677"/>
                    <a:pt x="8881" y="636"/>
                    <a:pt x="8886" y="663"/>
                  </a:cubicBezTo>
                  <a:close/>
                  <a:moveTo>
                    <a:pt x="8158" y="1852"/>
                  </a:moveTo>
                  <a:cubicBezTo>
                    <a:pt x="8134" y="1828"/>
                    <a:pt x="8131" y="1828"/>
                    <a:pt x="8149" y="1797"/>
                  </a:cubicBezTo>
                  <a:cubicBezTo>
                    <a:pt x="8138" y="1796"/>
                    <a:pt x="8123" y="1799"/>
                    <a:pt x="8122" y="1789"/>
                  </a:cubicBezTo>
                  <a:cubicBezTo>
                    <a:pt x="8159" y="1735"/>
                    <a:pt x="8114" y="1647"/>
                    <a:pt x="8159" y="1586"/>
                  </a:cubicBezTo>
                  <a:cubicBezTo>
                    <a:pt x="8104" y="1567"/>
                    <a:pt x="8176" y="1507"/>
                    <a:pt x="8133" y="1468"/>
                  </a:cubicBezTo>
                  <a:cubicBezTo>
                    <a:pt x="8184" y="1418"/>
                    <a:pt x="8116" y="1381"/>
                    <a:pt x="8161" y="1326"/>
                  </a:cubicBezTo>
                  <a:cubicBezTo>
                    <a:pt x="8216" y="1477"/>
                    <a:pt x="8154" y="1666"/>
                    <a:pt x="8185" y="1861"/>
                  </a:cubicBezTo>
                  <a:cubicBezTo>
                    <a:pt x="8256" y="1832"/>
                    <a:pt x="8212" y="1770"/>
                    <a:pt x="8212" y="1704"/>
                  </a:cubicBezTo>
                  <a:cubicBezTo>
                    <a:pt x="8246" y="1693"/>
                    <a:pt x="8222" y="1662"/>
                    <a:pt x="8204" y="1649"/>
                  </a:cubicBezTo>
                  <a:cubicBezTo>
                    <a:pt x="8215" y="1648"/>
                    <a:pt x="8216" y="1639"/>
                    <a:pt x="8231" y="1641"/>
                  </a:cubicBezTo>
                  <a:cubicBezTo>
                    <a:pt x="8233" y="1618"/>
                    <a:pt x="8211" y="1617"/>
                    <a:pt x="8213" y="1594"/>
                  </a:cubicBezTo>
                  <a:cubicBezTo>
                    <a:pt x="8269" y="1511"/>
                    <a:pt x="8174" y="1413"/>
                    <a:pt x="8242" y="1319"/>
                  </a:cubicBezTo>
                  <a:cubicBezTo>
                    <a:pt x="8257" y="1319"/>
                    <a:pt x="8265" y="1325"/>
                    <a:pt x="8269" y="1335"/>
                  </a:cubicBezTo>
                  <a:cubicBezTo>
                    <a:pt x="8268" y="1471"/>
                    <a:pt x="8261" y="1731"/>
                    <a:pt x="8265" y="1900"/>
                  </a:cubicBezTo>
                  <a:cubicBezTo>
                    <a:pt x="8315" y="1908"/>
                    <a:pt x="8301" y="1850"/>
                    <a:pt x="8284" y="1838"/>
                  </a:cubicBezTo>
                  <a:cubicBezTo>
                    <a:pt x="8326" y="1797"/>
                    <a:pt x="8275" y="1760"/>
                    <a:pt x="8320" y="1720"/>
                  </a:cubicBezTo>
                  <a:cubicBezTo>
                    <a:pt x="8301" y="1721"/>
                    <a:pt x="8292" y="1713"/>
                    <a:pt x="8294" y="1696"/>
                  </a:cubicBezTo>
                  <a:cubicBezTo>
                    <a:pt x="8307" y="1695"/>
                    <a:pt x="8312" y="1694"/>
                    <a:pt x="8312" y="1681"/>
                  </a:cubicBezTo>
                  <a:cubicBezTo>
                    <a:pt x="8310" y="1587"/>
                    <a:pt x="8302" y="1487"/>
                    <a:pt x="8296" y="1366"/>
                  </a:cubicBezTo>
                  <a:cubicBezTo>
                    <a:pt x="8324" y="1365"/>
                    <a:pt x="8303" y="1321"/>
                    <a:pt x="8323" y="1312"/>
                  </a:cubicBezTo>
                  <a:cubicBezTo>
                    <a:pt x="8375" y="1465"/>
                    <a:pt x="8309" y="1743"/>
                    <a:pt x="8346" y="1901"/>
                  </a:cubicBezTo>
                  <a:cubicBezTo>
                    <a:pt x="8361" y="1901"/>
                    <a:pt x="8352" y="1879"/>
                    <a:pt x="8365" y="1877"/>
                  </a:cubicBezTo>
                  <a:cubicBezTo>
                    <a:pt x="8377" y="1877"/>
                    <a:pt x="8389" y="1878"/>
                    <a:pt x="8401" y="1878"/>
                  </a:cubicBezTo>
                  <a:cubicBezTo>
                    <a:pt x="8388" y="2078"/>
                    <a:pt x="8425" y="2276"/>
                    <a:pt x="8415" y="2514"/>
                  </a:cubicBezTo>
                  <a:cubicBezTo>
                    <a:pt x="8440" y="2520"/>
                    <a:pt x="8438" y="2503"/>
                    <a:pt x="8460" y="2506"/>
                  </a:cubicBezTo>
                  <a:cubicBezTo>
                    <a:pt x="8450" y="2481"/>
                    <a:pt x="8459" y="2488"/>
                    <a:pt x="8460" y="2459"/>
                  </a:cubicBezTo>
                  <a:cubicBezTo>
                    <a:pt x="8425" y="2458"/>
                    <a:pt x="8435" y="2418"/>
                    <a:pt x="8424" y="2396"/>
                  </a:cubicBezTo>
                  <a:cubicBezTo>
                    <a:pt x="8430" y="2390"/>
                    <a:pt x="8483" y="2386"/>
                    <a:pt x="8452" y="2373"/>
                  </a:cubicBezTo>
                  <a:cubicBezTo>
                    <a:pt x="8454" y="2389"/>
                    <a:pt x="8426" y="2371"/>
                    <a:pt x="8425" y="2365"/>
                  </a:cubicBezTo>
                  <a:cubicBezTo>
                    <a:pt x="8427" y="2351"/>
                    <a:pt x="8440" y="2347"/>
                    <a:pt x="8461" y="2349"/>
                  </a:cubicBezTo>
                  <a:cubicBezTo>
                    <a:pt x="8470" y="2321"/>
                    <a:pt x="8420" y="2342"/>
                    <a:pt x="8425" y="2317"/>
                  </a:cubicBezTo>
                  <a:cubicBezTo>
                    <a:pt x="8437" y="2310"/>
                    <a:pt x="8458" y="2310"/>
                    <a:pt x="8461" y="2294"/>
                  </a:cubicBezTo>
                  <a:cubicBezTo>
                    <a:pt x="8423" y="2282"/>
                    <a:pt x="8439" y="2262"/>
                    <a:pt x="8461" y="2247"/>
                  </a:cubicBezTo>
                  <a:cubicBezTo>
                    <a:pt x="8445" y="2239"/>
                    <a:pt x="8431" y="2270"/>
                    <a:pt x="8425" y="2247"/>
                  </a:cubicBezTo>
                  <a:cubicBezTo>
                    <a:pt x="8423" y="2226"/>
                    <a:pt x="8438" y="2221"/>
                    <a:pt x="8461" y="2223"/>
                  </a:cubicBezTo>
                  <a:cubicBezTo>
                    <a:pt x="8469" y="2194"/>
                    <a:pt x="8414" y="2218"/>
                    <a:pt x="8426" y="2184"/>
                  </a:cubicBezTo>
                  <a:cubicBezTo>
                    <a:pt x="8449" y="2186"/>
                    <a:pt x="8464" y="2181"/>
                    <a:pt x="8462" y="2161"/>
                  </a:cubicBezTo>
                  <a:cubicBezTo>
                    <a:pt x="8448" y="2159"/>
                    <a:pt x="8429" y="2163"/>
                    <a:pt x="8426" y="2153"/>
                  </a:cubicBezTo>
                  <a:cubicBezTo>
                    <a:pt x="8427" y="2132"/>
                    <a:pt x="8461" y="2142"/>
                    <a:pt x="8462" y="2121"/>
                  </a:cubicBezTo>
                  <a:cubicBezTo>
                    <a:pt x="8445" y="2120"/>
                    <a:pt x="8432" y="2116"/>
                    <a:pt x="8426" y="2105"/>
                  </a:cubicBezTo>
                  <a:cubicBezTo>
                    <a:pt x="8422" y="2084"/>
                    <a:pt x="8460" y="2098"/>
                    <a:pt x="8462" y="2082"/>
                  </a:cubicBezTo>
                  <a:cubicBezTo>
                    <a:pt x="8449" y="2081"/>
                    <a:pt x="8429" y="2085"/>
                    <a:pt x="8426" y="2074"/>
                  </a:cubicBezTo>
                  <a:cubicBezTo>
                    <a:pt x="8419" y="2049"/>
                    <a:pt x="8450" y="2058"/>
                    <a:pt x="8454" y="2043"/>
                  </a:cubicBezTo>
                  <a:cubicBezTo>
                    <a:pt x="8390" y="2040"/>
                    <a:pt x="8453" y="2016"/>
                    <a:pt x="8418" y="1988"/>
                  </a:cubicBezTo>
                  <a:cubicBezTo>
                    <a:pt x="8430" y="1988"/>
                    <a:pt x="8442" y="1988"/>
                    <a:pt x="8454" y="1988"/>
                  </a:cubicBezTo>
                  <a:cubicBezTo>
                    <a:pt x="8441" y="1947"/>
                    <a:pt x="8438" y="1956"/>
                    <a:pt x="8463" y="1925"/>
                  </a:cubicBezTo>
                  <a:cubicBezTo>
                    <a:pt x="8423" y="1873"/>
                    <a:pt x="8459" y="1823"/>
                    <a:pt x="8428" y="1752"/>
                  </a:cubicBezTo>
                  <a:cubicBezTo>
                    <a:pt x="8444" y="1753"/>
                    <a:pt x="8452" y="1746"/>
                    <a:pt x="8456" y="1737"/>
                  </a:cubicBezTo>
                  <a:cubicBezTo>
                    <a:pt x="8428" y="1724"/>
                    <a:pt x="8431" y="1653"/>
                    <a:pt x="8456" y="1634"/>
                  </a:cubicBezTo>
                  <a:cubicBezTo>
                    <a:pt x="8446" y="1631"/>
                    <a:pt x="8436" y="1626"/>
                    <a:pt x="8429" y="1619"/>
                  </a:cubicBezTo>
                  <a:cubicBezTo>
                    <a:pt x="8427" y="1598"/>
                    <a:pt x="8464" y="1613"/>
                    <a:pt x="8456" y="1587"/>
                  </a:cubicBezTo>
                  <a:cubicBezTo>
                    <a:pt x="8430" y="1599"/>
                    <a:pt x="8430" y="1552"/>
                    <a:pt x="8457" y="1564"/>
                  </a:cubicBezTo>
                  <a:cubicBezTo>
                    <a:pt x="8409" y="1526"/>
                    <a:pt x="8487" y="1494"/>
                    <a:pt x="8430" y="1462"/>
                  </a:cubicBezTo>
                  <a:cubicBezTo>
                    <a:pt x="8490" y="1441"/>
                    <a:pt x="8399" y="1397"/>
                    <a:pt x="8458" y="1375"/>
                  </a:cubicBezTo>
                  <a:cubicBezTo>
                    <a:pt x="8447" y="1371"/>
                    <a:pt x="8437" y="1367"/>
                    <a:pt x="8431" y="1359"/>
                  </a:cubicBezTo>
                  <a:cubicBezTo>
                    <a:pt x="8444" y="1353"/>
                    <a:pt x="8459" y="1348"/>
                    <a:pt x="8458" y="1328"/>
                  </a:cubicBezTo>
                  <a:cubicBezTo>
                    <a:pt x="8439" y="1323"/>
                    <a:pt x="8424" y="1316"/>
                    <a:pt x="8431" y="1289"/>
                  </a:cubicBezTo>
                  <a:cubicBezTo>
                    <a:pt x="8358" y="1289"/>
                    <a:pt x="8332" y="1249"/>
                    <a:pt x="8297" y="1217"/>
                  </a:cubicBezTo>
                  <a:cubicBezTo>
                    <a:pt x="8314" y="1142"/>
                    <a:pt x="8317" y="1099"/>
                    <a:pt x="8298" y="1005"/>
                  </a:cubicBezTo>
                  <a:cubicBezTo>
                    <a:pt x="8311" y="996"/>
                    <a:pt x="8309" y="973"/>
                    <a:pt x="8334" y="974"/>
                  </a:cubicBezTo>
                  <a:cubicBezTo>
                    <a:pt x="8378" y="1071"/>
                    <a:pt x="8281" y="1209"/>
                    <a:pt x="8395" y="1257"/>
                  </a:cubicBezTo>
                  <a:cubicBezTo>
                    <a:pt x="8411" y="1126"/>
                    <a:pt x="8338" y="1059"/>
                    <a:pt x="8406" y="975"/>
                  </a:cubicBezTo>
                  <a:cubicBezTo>
                    <a:pt x="8427" y="1056"/>
                    <a:pt x="8404" y="1174"/>
                    <a:pt x="8422" y="1257"/>
                  </a:cubicBezTo>
                  <a:cubicBezTo>
                    <a:pt x="8459" y="1174"/>
                    <a:pt x="8441" y="1046"/>
                    <a:pt x="8442" y="951"/>
                  </a:cubicBezTo>
                  <a:cubicBezTo>
                    <a:pt x="8424" y="939"/>
                    <a:pt x="8362" y="939"/>
                    <a:pt x="8343" y="951"/>
                  </a:cubicBezTo>
                  <a:cubicBezTo>
                    <a:pt x="8341" y="916"/>
                    <a:pt x="8299" y="916"/>
                    <a:pt x="8253" y="919"/>
                  </a:cubicBezTo>
                  <a:cubicBezTo>
                    <a:pt x="8188" y="862"/>
                    <a:pt x="8196" y="754"/>
                    <a:pt x="8219" y="667"/>
                  </a:cubicBezTo>
                  <a:cubicBezTo>
                    <a:pt x="8234" y="677"/>
                    <a:pt x="8254" y="684"/>
                    <a:pt x="8255" y="707"/>
                  </a:cubicBezTo>
                  <a:cubicBezTo>
                    <a:pt x="8237" y="752"/>
                    <a:pt x="8237" y="814"/>
                    <a:pt x="8236" y="871"/>
                  </a:cubicBezTo>
                  <a:cubicBezTo>
                    <a:pt x="8260" y="866"/>
                    <a:pt x="8254" y="887"/>
                    <a:pt x="8272" y="887"/>
                  </a:cubicBezTo>
                  <a:cubicBezTo>
                    <a:pt x="8298" y="832"/>
                    <a:pt x="8264" y="723"/>
                    <a:pt x="8291" y="668"/>
                  </a:cubicBezTo>
                  <a:cubicBezTo>
                    <a:pt x="8304" y="677"/>
                    <a:pt x="8331" y="675"/>
                    <a:pt x="8327" y="699"/>
                  </a:cubicBezTo>
                  <a:cubicBezTo>
                    <a:pt x="8291" y="701"/>
                    <a:pt x="8356" y="753"/>
                    <a:pt x="8299" y="762"/>
                  </a:cubicBezTo>
                  <a:cubicBezTo>
                    <a:pt x="8317" y="767"/>
                    <a:pt x="8323" y="783"/>
                    <a:pt x="8326" y="801"/>
                  </a:cubicBezTo>
                  <a:cubicBezTo>
                    <a:pt x="8311" y="801"/>
                    <a:pt x="8303" y="807"/>
                    <a:pt x="8299" y="817"/>
                  </a:cubicBezTo>
                  <a:cubicBezTo>
                    <a:pt x="8340" y="842"/>
                    <a:pt x="8308" y="862"/>
                    <a:pt x="8308" y="903"/>
                  </a:cubicBezTo>
                  <a:cubicBezTo>
                    <a:pt x="8329" y="904"/>
                    <a:pt x="8334" y="890"/>
                    <a:pt x="8362" y="896"/>
                  </a:cubicBezTo>
                  <a:cubicBezTo>
                    <a:pt x="8364" y="874"/>
                    <a:pt x="8349" y="838"/>
                    <a:pt x="8389" y="849"/>
                  </a:cubicBezTo>
                  <a:cubicBezTo>
                    <a:pt x="8372" y="880"/>
                    <a:pt x="8402" y="906"/>
                    <a:pt x="8362" y="919"/>
                  </a:cubicBezTo>
                  <a:cubicBezTo>
                    <a:pt x="8382" y="922"/>
                    <a:pt x="8396" y="918"/>
                    <a:pt x="8407" y="912"/>
                  </a:cubicBezTo>
                  <a:cubicBezTo>
                    <a:pt x="8389" y="841"/>
                    <a:pt x="8433" y="738"/>
                    <a:pt x="8390" y="676"/>
                  </a:cubicBezTo>
                  <a:cubicBezTo>
                    <a:pt x="8368" y="695"/>
                    <a:pt x="8415" y="777"/>
                    <a:pt x="8353" y="770"/>
                  </a:cubicBezTo>
                  <a:cubicBezTo>
                    <a:pt x="8344" y="733"/>
                    <a:pt x="8360" y="691"/>
                    <a:pt x="8372" y="652"/>
                  </a:cubicBezTo>
                  <a:cubicBezTo>
                    <a:pt x="8314" y="660"/>
                    <a:pt x="8205" y="637"/>
                    <a:pt x="8156" y="682"/>
                  </a:cubicBezTo>
                  <a:cubicBezTo>
                    <a:pt x="8176" y="680"/>
                    <a:pt x="8190" y="685"/>
                    <a:pt x="8192" y="698"/>
                  </a:cubicBezTo>
                  <a:cubicBezTo>
                    <a:pt x="8155" y="709"/>
                    <a:pt x="8207" y="764"/>
                    <a:pt x="8155" y="785"/>
                  </a:cubicBezTo>
                  <a:cubicBezTo>
                    <a:pt x="8221" y="791"/>
                    <a:pt x="8146" y="857"/>
                    <a:pt x="8128" y="800"/>
                  </a:cubicBezTo>
                  <a:cubicBezTo>
                    <a:pt x="8127" y="812"/>
                    <a:pt x="8129" y="827"/>
                    <a:pt x="8110" y="823"/>
                  </a:cubicBezTo>
                  <a:cubicBezTo>
                    <a:pt x="8102" y="874"/>
                    <a:pt x="8135" y="887"/>
                    <a:pt x="8118" y="926"/>
                  </a:cubicBezTo>
                  <a:cubicBezTo>
                    <a:pt x="8161" y="935"/>
                    <a:pt x="8150" y="896"/>
                    <a:pt x="8173" y="887"/>
                  </a:cubicBezTo>
                  <a:cubicBezTo>
                    <a:pt x="8188" y="887"/>
                    <a:pt x="8203" y="887"/>
                    <a:pt x="8218" y="887"/>
                  </a:cubicBezTo>
                  <a:cubicBezTo>
                    <a:pt x="8207" y="912"/>
                    <a:pt x="8232" y="906"/>
                    <a:pt x="8235" y="919"/>
                  </a:cubicBezTo>
                  <a:cubicBezTo>
                    <a:pt x="8224" y="929"/>
                    <a:pt x="8196" y="926"/>
                    <a:pt x="8172" y="926"/>
                  </a:cubicBezTo>
                  <a:cubicBezTo>
                    <a:pt x="8209" y="973"/>
                    <a:pt x="8212" y="1039"/>
                    <a:pt x="8180" y="1091"/>
                  </a:cubicBezTo>
                  <a:cubicBezTo>
                    <a:pt x="8214" y="1129"/>
                    <a:pt x="8163" y="1201"/>
                    <a:pt x="8197" y="1248"/>
                  </a:cubicBezTo>
                  <a:cubicBezTo>
                    <a:pt x="8199" y="1234"/>
                    <a:pt x="8228" y="1243"/>
                    <a:pt x="8233" y="1233"/>
                  </a:cubicBezTo>
                  <a:cubicBezTo>
                    <a:pt x="8222" y="1209"/>
                    <a:pt x="8226" y="1181"/>
                    <a:pt x="8243" y="1162"/>
                  </a:cubicBezTo>
                  <a:cubicBezTo>
                    <a:pt x="8252" y="1162"/>
                    <a:pt x="8254" y="1156"/>
                    <a:pt x="8261" y="1154"/>
                  </a:cubicBezTo>
                  <a:cubicBezTo>
                    <a:pt x="8270" y="1196"/>
                    <a:pt x="8278" y="1238"/>
                    <a:pt x="8314" y="1257"/>
                  </a:cubicBezTo>
                  <a:cubicBezTo>
                    <a:pt x="8262" y="1313"/>
                    <a:pt x="8062" y="1239"/>
                    <a:pt x="8062" y="1341"/>
                  </a:cubicBezTo>
                  <a:cubicBezTo>
                    <a:pt x="8083" y="1342"/>
                    <a:pt x="8088" y="1328"/>
                    <a:pt x="8116" y="1334"/>
                  </a:cubicBezTo>
                  <a:cubicBezTo>
                    <a:pt x="8119" y="1404"/>
                    <a:pt x="8111" y="1528"/>
                    <a:pt x="8105" y="1632"/>
                  </a:cubicBezTo>
                  <a:cubicBezTo>
                    <a:pt x="8093" y="1635"/>
                    <a:pt x="8088" y="1643"/>
                    <a:pt x="8069" y="1640"/>
                  </a:cubicBezTo>
                  <a:cubicBezTo>
                    <a:pt x="8080" y="1624"/>
                    <a:pt x="8047" y="1604"/>
                    <a:pt x="8078" y="1593"/>
                  </a:cubicBezTo>
                  <a:cubicBezTo>
                    <a:pt x="8077" y="1573"/>
                    <a:pt x="8062" y="1565"/>
                    <a:pt x="8051" y="1553"/>
                  </a:cubicBezTo>
                  <a:cubicBezTo>
                    <a:pt x="8034" y="1665"/>
                    <a:pt x="8054" y="1770"/>
                    <a:pt x="8013" y="1852"/>
                  </a:cubicBezTo>
                  <a:cubicBezTo>
                    <a:pt x="8047" y="1858"/>
                    <a:pt x="8044" y="1831"/>
                    <a:pt x="8059" y="1820"/>
                  </a:cubicBezTo>
                  <a:cubicBezTo>
                    <a:pt x="8052" y="1819"/>
                    <a:pt x="8041" y="1820"/>
                    <a:pt x="8041" y="1813"/>
                  </a:cubicBezTo>
                  <a:cubicBezTo>
                    <a:pt x="8116" y="1780"/>
                    <a:pt x="8036" y="1786"/>
                    <a:pt x="8086" y="1750"/>
                  </a:cubicBezTo>
                  <a:cubicBezTo>
                    <a:pt x="8058" y="1751"/>
                    <a:pt x="8055" y="1730"/>
                    <a:pt x="8050" y="1710"/>
                  </a:cubicBezTo>
                  <a:cubicBezTo>
                    <a:pt x="8085" y="1698"/>
                    <a:pt x="8068" y="1704"/>
                    <a:pt x="8060" y="1679"/>
                  </a:cubicBezTo>
                  <a:cubicBezTo>
                    <a:pt x="8072" y="1677"/>
                    <a:pt x="8077" y="1668"/>
                    <a:pt x="8096" y="1671"/>
                  </a:cubicBezTo>
                  <a:cubicBezTo>
                    <a:pt x="8106" y="1749"/>
                    <a:pt x="8088" y="1831"/>
                    <a:pt x="8130" y="1868"/>
                  </a:cubicBezTo>
                  <a:cubicBezTo>
                    <a:pt x="8122" y="1839"/>
                    <a:pt x="8172" y="1859"/>
                    <a:pt x="8158" y="1852"/>
                  </a:cubicBezTo>
                  <a:close/>
                  <a:moveTo>
                    <a:pt x="8930" y="695"/>
                  </a:moveTo>
                  <a:cubicBezTo>
                    <a:pt x="8952" y="764"/>
                    <a:pt x="8931" y="864"/>
                    <a:pt x="8920" y="931"/>
                  </a:cubicBezTo>
                  <a:cubicBezTo>
                    <a:pt x="8894" y="852"/>
                    <a:pt x="8908" y="784"/>
                    <a:pt x="8912" y="695"/>
                  </a:cubicBezTo>
                  <a:cubicBezTo>
                    <a:pt x="8900" y="695"/>
                    <a:pt x="8888" y="695"/>
                    <a:pt x="8876" y="695"/>
                  </a:cubicBezTo>
                  <a:cubicBezTo>
                    <a:pt x="8871" y="739"/>
                    <a:pt x="8911" y="779"/>
                    <a:pt x="8867" y="805"/>
                  </a:cubicBezTo>
                  <a:cubicBezTo>
                    <a:pt x="8898" y="851"/>
                    <a:pt x="8850" y="875"/>
                    <a:pt x="8893" y="930"/>
                  </a:cubicBezTo>
                  <a:cubicBezTo>
                    <a:pt x="8892" y="945"/>
                    <a:pt x="8863" y="936"/>
                    <a:pt x="8866" y="954"/>
                  </a:cubicBezTo>
                  <a:cubicBezTo>
                    <a:pt x="8897" y="944"/>
                    <a:pt x="8947" y="952"/>
                    <a:pt x="8974" y="939"/>
                  </a:cubicBezTo>
                  <a:cubicBezTo>
                    <a:pt x="8963" y="903"/>
                    <a:pt x="8952" y="907"/>
                    <a:pt x="8983" y="884"/>
                  </a:cubicBezTo>
                  <a:cubicBezTo>
                    <a:pt x="8975" y="875"/>
                    <a:pt x="8950" y="881"/>
                    <a:pt x="8956" y="860"/>
                  </a:cubicBezTo>
                  <a:cubicBezTo>
                    <a:pt x="8968" y="850"/>
                    <a:pt x="8984" y="856"/>
                    <a:pt x="8992" y="868"/>
                  </a:cubicBezTo>
                  <a:cubicBezTo>
                    <a:pt x="8999" y="899"/>
                    <a:pt x="8989" y="944"/>
                    <a:pt x="9037" y="939"/>
                  </a:cubicBezTo>
                  <a:cubicBezTo>
                    <a:pt x="9001" y="895"/>
                    <a:pt x="9043" y="909"/>
                    <a:pt x="9001" y="860"/>
                  </a:cubicBezTo>
                  <a:cubicBezTo>
                    <a:pt x="9015" y="851"/>
                    <a:pt x="9042" y="854"/>
                    <a:pt x="9038" y="829"/>
                  </a:cubicBezTo>
                  <a:cubicBezTo>
                    <a:pt x="9000" y="830"/>
                    <a:pt x="9032" y="812"/>
                    <a:pt x="9038" y="806"/>
                  </a:cubicBezTo>
                  <a:cubicBezTo>
                    <a:pt x="9004" y="796"/>
                    <a:pt x="9031" y="769"/>
                    <a:pt x="9038" y="751"/>
                  </a:cubicBezTo>
                  <a:cubicBezTo>
                    <a:pt x="9014" y="750"/>
                    <a:pt x="9020" y="764"/>
                    <a:pt x="9002" y="751"/>
                  </a:cubicBezTo>
                  <a:cubicBezTo>
                    <a:pt x="8983" y="771"/>
                    <a:pt x="9005" y="827"/>
                    <a:pt x="8984" y="845"/>
                  </a:cubicBezTo>
                  <a:cubicBezTo>
                    <a:pt x="8978" y="845"/>
                    <a:pt x="8972" y="845"/>
                    <a:pt x="8965" y="845"/>
                  </a:cubicBezTo>
                  <a:cubicBezTo>
                    <a:pt x="8975" y="789"/>
                    <a:pt x="8939" y="755"/>
                    <a:pt x="8984" y="711"/>
                  </a:cubicBezTo>
                  <a:cubicBezTo>
                    <a:pt x="8982" y="701"/>
                    <a:pt x="8972" y="696"/>
                    <a:pt x="8976" y="680"/>
                  </a:cubicBezTo>
                  <a:cubicBezTo>
                    <a:pt x="8953" y="678"/>
                    <a:pt x="8932" y="678"/>
                    <a:pt x="8930" y="695"/>
                  </a:cubicBezTo>
                  <a:close/>
                  <a:moveTo>
                    <a:pt x="9002" y="696"/>
                  </a:moveTo>
                  <a:cubicBezTo>
                    <a:pt x="9002" y="709"/>
                    <a:pt x="9002" y="722"/>
                    <a:pt x="9002" y="735"/>
                  </a:cubicBezTo>
                  <a:cubicBezTo>
                    <a:pt x="9039" y="739"/>
                    <a:pt x="9036" y="707"/>
                    <a:pt x="9065" y="704"/>
                  </a:cubicBezTo>
                  <a:cubicBezTo>
                    <a:pt x="9075" y="796"/>
                    <a:pt x="9031" y="954"/>
                    <a:pt x="9118" y="955"/>
                  </a:cubicBezTo>
                  <a:cubicBezTo>
                    <a:pt x="9108" y="1002"/>
                    <a:pt x="9027" y="985"/>
                    <a:pt x="8974" y="994"/>
                  </a:cubicBezTo>
                  <a:cubicBezTo>
                    <a:pt x="8974" y="986"/>
                    <a:pt x="8974" y="978"/>
                    <a:pt x="8974" y="970"/>
                  </a:cubicBezTo>
                  <a:cubicBezTo>
                    <a:pt x="8921" y="968"/>
                    <a:pt x="8871" y="969"/>
                    <a:pt x="8847" y="993"/>
                  </a:cubicBezTo>
                  <a:cubicBezTo>
                    <a:pt x="8866" y="998"/>
                    <a:pt x="8907" y="984"/>
                    <a:pt x="8910" y="1001"/>
                  </a:cubicBezTo>
                  <a:cubicBezTo>
                    <a:pt x="8883" y="1000"/>
                    <a:pt x="8867" y="1011"/>
                    <a:pt x="8847" y="1017"/>
                  </a:cubicBezTo>
                  <a:cubicBezTo>
                    <a:pt x="8866" y="1038"/>
                    <a:pt x="8863" y="1050"/>
                    <a:pt x="8883" y="1056"/>
                  </a:cubicBezTo>
                  <a:cubicBezTo>
                    <a:pt x="8918" y="1055"/>
                    <a:pt x="8899" y="1007"/>
                    <a:pt x="8928" y="1001"/>
                  </a:cubicBezTo>
                  <a:cubicBezTo>
                    <a:pt x="8927" y="1116"/>
                    <a:pt x="8940" y="1207"/>
                    <a:pt x="8927" y="1276"/>
                  </a:cubicBezTo>
                  <a:cubicBezTo>
                    <a:pt x="8963" y="1276"/>
                    <a:pt x="8999" y="1277"/>
                    <a:pt x="9035" y="1277"/>
                  </a:cubicBezTo>
                  <a:cubicBezTo>
                    <a:pt x="9014" y="1231"/>
                    <a:pt x="9048" y="1208"/>
                    <a:pt x="9017" y="1175"/>
                  </a:cubicBezTo>
                  <a:cubicBezTo>
                    <a:pt x="9060" y="1148"/>
                    <a:pt x="8989" y="1088"/>
                    <a:pt x="9036" y="1049"/>
                  </a:cubicBezTo>
                  <a:cubicBezTo>
                    <a:pt x="9026" y="1045"/>
                    <a:pt x="9016" y="1041"/>
                    <a:pt x="9009" y="1033"/>
                  </a:cubicBezTo>
                  <a:cubicBezTo>
                    <a:pt x="9026" y="1022"/>
                    <a:pt x="9023" y="993"/>
                    <a:pt x="9055" y="994"/>
                  </a:cubicBezTo>
                  <a:cubicBezTo>
                    <a:pt x="9074" y="1071"/>
                    <a:pt x="9041" y="1175"/>
                    <a:pt x="9080" y="1277"/>
                  </a:cubicBezTo>
                  <a:cubicBezTo>
                    <a:pt x="9099" y="1174"/>
                    <a:pt x="9063" y="1068"/>
                    <a:pt x="9109" y="1010"/>
                  </a:cubicBezTo>
                  <a:cubicBezTo>
                    <a:pt x="9150" y="1103"/>
                    <a:pt x="9067" y="1219"/>
                    <a:pt x="9134" y="1277"/>
                  </a:cubicBezTo>
                  <a:cubicBezTo>
                    <a:pt x="9132" y="1253"/>
                    <a:pt x="9133" y="1256"/>
                    <a:pt x="9152" y="1223"/>
                  </a:cubicBezTo>
                  <a:cubicBezTo>
                    <a:pt x="9119" y="1198"/>
                    <a:pt x="9174" y="1145"/>
                    <a:pt x="9126" y="1113"/>
                  </a:cubicBezTo>
                  <a:cubicBezTo>
                    <a:pt x="9137" y="1109"/>
                    <a:pt x="9146" y="1104"/>
                    <a:pt x="9153" y="1097"/>
                  </a:cubicBezTo>
                  <a:cubicBezTo>
                    <a:pt x="9143" y="1096"/>
                    <a:pt x="9128" y="1098"/>
                    <a:pt x="9126" y="1089"/>
                  </a:cubicBezTo>
                  <a:cubicBezTo>
                    <a:pt x="9160" y="1084"/>
                    <a:pt x="9161" y="1048"/>
                    <a:pt x="9126" y="1042"/>
                  </a:cubicBezTo>
                  <a:cubicBezTo>
                    <a:pt x="9178" y="999"/>
                    <a:pt x="9124" y="945"/>
                    <a:pt x="9100" y="900"/>
                  </a:cubicBezTo>
                  <a:cubicBezTo>
                    <a:pt x="9131" y="876"/>
                    <a:pt x="9077" y="845"/>
                    <a:pt x="9128" y="814"/>
                  </a:cubicBezTo>
                  <a:cubicBezTo>
                    <a:pt x="9114" y="813"/>
                    <a:pt x="9095" y="817"/>
                    <a:pt x="9092" y="806"/>
                  </a:cubicBezTo>
                  <a:cubicBezTo>
                    <a:pt x="9099" y="792"/>
                    <a:pt x="9104" y="774"/>
                    <a:pt x="9119" y="767"/>
                  </a:cubicBezTo>
                  <a:cubicBezTo>
                    <a:pt x="9061" y="752"/>
                    <a:pt x="9122" y="730"/>
                    <a:pt x="9120" y="696"/>
                  </a:cubicBezTo>
                  <a:cubicBezTo>
                    <a:pt x="9087" y="660"/>
                    <a:pt x="9054" y="702"/>
                    <a:pt x="9002" y="696"/>
                  </a:cubicBezTo>
                  <a:close/>
                  <a:moveTo>
                    <a:pt x="8073" y="980"/>
                  </a:moveTo>
                  <a:cubicBezTo>
                    <a:pt x="8089" y="985"/>
                    <a:pt x="8126" y="971"/>
                    <a:pt x="8127" y="989"/>
                  </a:cubicBezTo>
                  <a:cubicBezTo>
                    <a:pt x="8121" y="999"/>
                    <a:pt x="8092" y="989"/>
                    <a:pt x="8091" y="1004"/>
                  </a:cubicBezTo>
                  <a:cubicBezTo>
                    <a:pt x="8123" y="1000"/>
                    <a:pt x="8137" y="1011"/>
                    <a:pt x="8145" y="1028"/>
                  </a:cubicBezTo>
                  <a:cubicBezTo>
                    <a:pt x="8112" y="1036"/>
                    <a:pt x="8134" y="1092"/>
                    <a:pt x="8099" y="1098"/>
                  </a:cubicBezTo>
                  <a:cubicBezTo>
                    <a:pt x="8131" y="1139"/>
                    <a:pt x="8094" y="1148"/>
                    <a:pt x="8117" y="1193"/>
                  </a:cubicBezTo>
                  <a:cubicBezTo>
                    <a:pt x="8089" y="1198"/>
                    <a:pt x="8099" y="1198"/>
                    <a:pt x="8072" y="1192"/>
                  </a:cubicBezTo>
                  <a:cubicBezTo>
                    <a:pt x="8090" y="1213"/>
                    <a:pt x="8118" y="1225"/>
                    <a:pt x="8116" y="1263"/>
                  </a:cubicBezTo>
                  <a:cubicBezTo>
                    <a:pt x="8129" y="1259"/>
                    <a:pt x="8163" y="1273"/>
                    <a:pt x="8161" y="1256"/>
                  </a:cubicBezTo>
                  <a:cubicBezTo>
                    <a:pt x="8134" y="1174"/>
                    <a:pt x="8172" y="1051"/>
                    <a:pt x="8154" y="957"/>
                  </a:cubicBezTo>
                  <a:cubicBezTo>
                    <a:pt x="8124" y="936"/>
                    <a:pt x="8081" y="957"/>
                    <a:pt x="8073" y="980"/>
                  </a:cubicBezTo>
                  <a:close/>
                  <a:moveTo>
                    <a:pt x="8992" y="978"/>
                  </a:moveTo>
                  <a:cubicBezTo>
                    <a:pt x="9010" y="974"/>
                    <a:pt x="9054" y="991"/>
                    <a:pt x="9046" y="963"/>
                  </a:cubicBezTo>
                  <a:cubicBezTo>
                    <a:pt x="9022" y="963"/>
                    <a:pt x="8993" y="958"/>
                    <a:pt x="8992" y="978"/>
                  </a:cubicBezTo>
                  <a:close/>
                  <a:moveTo>
                    <a:pt x="8838" y="1095"/>
                  </a:moveTo>
                  <a:cubicBezTo>
                    <a:pt x="8834" y="1117"/>
                    <a:pt x="8887" y="1089"/>
                    <a:pt x="8883" y="1111"/>
                  </a:cubicBezTo>
                  <a:cubicBezTo>
                    <a:pt x="8868" y="1136"/>
                    <a:pt x="8870" y="1128"/>
                    <a:pt x="8873" y="1166"/>
                  </a:cubicBezTo>
                  <a:cubicBezTo>
                    <a:pt x="8863" y="1172"/>
                    <a:pt x="8849" y="1176"/>
                    <a:pt x="8828" y="1174"/>
                  </a:cubicBezTo>
                  <a:cubicBezTo>
                    <a:pt x="8828" y="1187"/>
                    <a:pt x="8828" y="1200"/>
                    <a:pt x="8828" y="1213"/>
                  </a:cubicBezTo>
                  <a:cubicBezTo>
                    <a:pt x="8842" y="1214"/>
                    <a:pt x="8861" y="1210"/>
                    <a:pt x="8864" y="1221"/>
                  </a:cubicBezTo>
                  <a:cubicBezTo>
                    <a:pt x="8859" y="1245"/>
                    <a:pt x="8885" y="1253"/>
                    <a:pt x="8855" y="1260"/>
                  </a:cubicBezTo>
                  <a:cubicBezTo>
                    <a:pt x="8834" y="1262"/>
                    <a:pt x="8845" y="1237"/>
                    <a:pt x="8828" y="1236"/>
                  </a:cubicBezTo>
                  <a:cubicBezTo>
                    <a:pt x="8821" y="1260"/>
                    <a:pt x="8843" y="1260"/>
                    <a:pt x="8837" y="1283"/>
                  </a:cubicBezTo>
                  <a:cubicBezTo>
                    <a:pt x="8858" y="1284"/>
                    <a:pt x="8879" y="1284"/>
                    <a:pt x="8900" y="1284"/>
                  </a:cubicBezTo>
                  <a:cubicBezTo>
                    <a:pt x="8880" y="1210"/>
                    <a:pt x="8929" y="1141"/>
                    <a:pt x="8874" y="1072"/>
                  </a:cubicBezTo>
                  <a:cubicBezTo>
                    <a:pt x="8877" y="1093"/>
                    <a:pt x="8824" y="1064"/>
                    <a:pt x="8838" y="1095"/>
                  </a:cubicBezTo>
                  <a:close/>
                  <a:moveTo>
                    <a:pt x="6406" y="1119"/>
                  </a:moveTo>
                  <a:cubicBezTo>
                    <a:pt x="6400" y="1138"/>
                    <a:pt x="6358" y="1166"/>
                    <a:pt x="6387" y="1190"/>
                  </a:cubicBezTo>
                  <a:cubicBezTo>
                    <a:pt x="6419" y="1132"/>
                    <a:pt x="6486" y="1126"/>
                    <a:pt x="6541" y="1104"/>
                  </a:cubicBezTo>
                  <a:cubicBezTo>
                    <a:pt x="6461" y="1082"/>
                    <a:pt x="6443" y="1151"/>
                    <a:pt x="6406" y="1119"/>
                  </a:cubicBezTo>
                  <a:close/>
                  <a:moveTo>
                    <a:pt x="6982" y="1146"/>
                  </a:moveTo>
                  <a:cubicBezTo>
                    <a:pt x="7090" y="1129"/>
                    <a:pt x="7114" y="1217"/>
                    <a:pt x="7207" y="1187"/>
                  </a:cubicBezTo>
                  <a:cubicBezTo>
                    <a:pt x="7200" y="1157"/>
                    <a:pt x="7218" y="1149"/>
                    <a:pt x="7216" y="1124"/>
                  </a:cubicBezTo>
                  <a:cubicBezTo>
                    <a:pt x="7151" y="1121"/>
                    <a:pt x="7010" y="1110"/>
                    <a:pt x="6982" y="1146"/>
                  </a:cubicBezTo>
                  <a:close/>
                  <a:moveTo>
                    <a:pt x="5928" y="1132"/>
                  </a:moveTo>
                  <a:cubicBezTo>
                    <a:pt x="5932" y="1167"/>
                    <a:pt x="5915" y="1171"/>
                    <a:pt x="5928" y="1195"/>
                  </a:cubicBezTo>
                  <a:cubicBezTo>
                    <a:pt x="5952" y="1195"/>
                    <a:pt x="5976" y="1195"/>
                    <a:pt x="6000" y="1195"/>
                  </a:cubicBezTo>
                  <a:cubicBezTo>
                    <a:pt x="6015" y="1182"/>
                    <a:pt x="6007" y="1149"/>
                    <a:pt x="6009" y="1125"/>
                  </a:cubicBezTo>
                  <a:cubicBezTo>
                    <a:pt x="5987" y="1131"/>
                    <a:pt x="5961" y="1134"/>
                    <a:pt x="5928" y="1132"/>
                  </a:cubicBezTo>
                  <a:close/>
                  <a:moveTo>
                    <a:pt x="6657" y="1293"/>
                  </a:moveTo>
                  <a:cubicBezTo>
                    <a:pt x="6686" y="1255"/>
                    <a:pt x="6632" y="1263"/>
                    <a:pt x="6630" y="1230"/>
                  </a:cubicBezTo>
                  <a:cubicBezTo>
                    <a:pt x="6634" y="1205"/>
                    <a:pt x="6666" y="1163"/>
                    <a:pt x="6640" y="1136"/>
                  </a:cubicBezTo>
                  <a:cubicBezTo>
                    <a:pt x="6624" y="1193"/>
                    <a:pt x="6595" y="1259"/>
                    <a:pt x="6657" y="1293"/>
                  </a:cubicBezTo>
                  <a:close/>
                  <a:moveTo>
                    <a:pt x="5856" y="1194"/>
                  </a:moveTo>
                  <a:cubicBezTo>
                    <a:pt x="5871" y="1194"/>
                    <a:pt x="5886" y="1194"/>
                    <a:pt x="5901" y="1195"/>
                  </a:cubicBezTo>
                  <a:cubicBezTo>
                    <a:pt x="5901" y="1176"/>
                    <a:pt x="5901" y="1158"/>
                    <a:pt x="5901" y="1140"/>
                  </a:cubicBezTo>
                  <a:cubicBezTo>
                    <a:pt x="5889" y="1139"/>
                    <a:pt x="5877" y="1139"/>
                    <a:pt x="5865" y="1139"/>
                  </a:cubicBezTo>
                  <a:cubicBezTo>
                    <a:pt x="5872" y="1167"/>
                    <a:pt x="5851" y="1169"/>
                    <a:pt x="5856" y="1194"/>
                  </a:cubicBezTo>
                  <a:close/>
                  <a:moveTo>
                    <a:pt x="7241" y="1454"/>
                  </a:moveTo>
                  <a:cubicBezTo>
                    <a:pt x="7232" y="1402"/>
                    <a:pt x="7257" y="1275"/>
                    <a:pt x="7234" y="1211"/>
                  </a:cubicBezTo>
                  <a:cubicBezTo>
                    <a:pt x="7150" y="1201"/>
                    <a:pt x="7133" y="1271"/>
                    <a:pt x="7071" y="1280"/>
                  </a:cubicBezTo>
                  <a:cubicBezTo>
                    <a:pt x="7032" y="1287"/>
                    <a:pt x="6999" y="1261"/>
                    <a:pt x="6936" y="1272"/>
                  </a:cubicBezTo>
                  <a:cubicBezTo>
                    <a:pt x="6935" y="1241"/>
                    <a:pt x="6917" y="1226"/>
                    <a:pt x="6882" y="1224"/>
                  </a:cubicBezTo>
                  <a:cubicBezTo>
                    <a:pt x="6811" y="1389"/>
                    <a:pt x="6840" y="1596"/>
                    <a:pt x="6825" y="1813"/>
                  </a:cubicBezTo>
                  <a:cubicBezTo>
                    <a:pt x="6873" y="1813"/>
                    <a:pt x="6921" y="1813"/>
                    <a:pt x="6969" y="1814"/>
                  </a:cubicBezTo>
                  <a:cubicBezTo>
                    <a:pt x="6986" y="1796"/>
                    <a:pt x="6934" y="1758"/>
                    <a:pt x="6996" y="1759"/>
                  </a:cubicBezTo>
                  <a:cubicBezTo>
                    <a:pt x="7041" y="1752"/>
                    <a:pt x="7011" y="1809"/>
                    <a:pt x="7032" y="1822"/>
                  </a:cubicBezTo>
                  <a:cubicBezTo>
                    <a:pt x="7059" y="1822"/>
                    <a:pt x="7086" y="1822"/>
                    <a:pt x="7113" y="1822"/>
                  </a:cubicBezTo>
                  <a:cubicBezTo>
                    <a:pt x="7115" y="1800"/>
                    <a:pt x="7105" y="1769"/>
                    <a:pt x="7131" y="1768"/>
                  </a:cubicBezTo>
                  <a:cubicBezTo>
                    <a:pt x="7189" y="1765"/>
                    <a:pt x="7220" y="1747"/>
                    <a:pt x="7275" y="1761"/>
                  </a:cubicBezTo>
                  <a:cubicBezTo>
                    <a:pt x="7306" y="1714"/>
                    <a:pt x="7259" y="1598"/>
                    <a:pt x="7304" y="1564"/>
                  </a:cubicBezTo>
                  <a:cubicBezTo>
                    <a:pt x="7309" y="1896"/>
                    <a:pt x="7260" y="2206"/>
                    <a:pt x="7288" y="2570"/>
                  </a:cubicBezTo>
                  <a:cubicBezTo>
                    <a:pt x="7350" y="2563"/>
                    <a:pt x="7396" y="2544"/>
                    <a:pt x="7460" y="2539"/>
                  </a:cubicBezTo>
                  <a:cubicBezTo>
                    <a:pt x="7449" y="2057"/>
                    <a:pt x="7451" y="1611"/>
                    <a:pt x="7459" y="1189"/>
                  </a:cubicBezTo>
                  <a:cubicBezTo>
                    <a:pt x="7437" y="1173"/>
                    <a:pt x="7387" y="1183"/>
                    <a:pt x="7351" y="1180"/>
                  </a:cubicBezTo>
                  <a:cubicBezTo>
                    <a:pt x="7371" y="1211"/>
                    <a:pt x="7336" y="1198"/>
                    <a:pt x="7324" y="1219"/>
                  </a:cubicBezTo>
                  <a:cubicBezTo>
                    <a:pt x="7331" y="1324"/>
                    <a:pt x="7310" y="1448"/>
                    <a:pt x="7295" y="1557"/>
                  </a:cubicBezTo>
                  <a:cubicBezTo>
                    <a:pt x="7291" y="1414"/>
                    <a:pt x="7297" y="1306"/>
                    <a:pt x="7297" y="1156"/>
                  </a:cubicBezTo>
                  <a:cubicBezTo>
                    <a:pt x="7263" y="1157"/>
                    <a:pt x="7271" y="1165"/>
                    <a:pt x="7243" y="1156"/>
                  </a:cubicBezTo>
                  <a:cubicBezTo>
                    <a:pt x="7306" y="1222"/>
                    <a:pt x="7254" y="1361"/>
                    <a:pt x="7241" y="1454"/>
                  </a:cubicBezTo>
                  <a:close/>
                  <a:moveTo>
                    <a:pt x="5748" y="1154"/>
                  </a:moveTo>
                  <a:cubicBezTo>
                    <a:pt x="5667" y="1221"/>
                    <a:pt x="5581" y="1322"/>
                    <a:pt x="5494" y="1357"/>
                  </a:cubicBezTo>
                  <a:cubicBezTo>
                    <a:pt x="5593" y="1338"/>
                    <a:pt x="5701" y="1219"/>
                    <a:pt x="5748" y="1154"/>
                  </a:cubicBezTo>
                  <a:close/>
                  <a:moveTo>
                    <a:pt x="5603" y="1255"/>
                  </a:moveTo>
                  <a:cubicBezTo>
                    <a:pt x="5620" y="1220"/>
                    <a:pt x="5697" y="1197"/>
                    <a:pt x="5685" y="1162"/>
                  </a:cubicBezTo>
                  <a:cubicBezTo>
                    <a:pt x="5665" y="1195"/>
                    <a:pt x="5584" y="1215"/>
                    <a:pt x="5603" y="1255"/>
                  </a:cubicBezTo>
                  <a:close/>
                  <a:moveTo>
                    <a:pt x="5512" y="1420"/>
                  </a:moveTo>
                  <a:cubicBezTo>
                    <a:pt x="5600" y="1353"/>
                    <a:pt x="5725" y="1276"/>
                    <a:pt x="5766" y="1194"/>
                  </a:cubicBezTo>
                  <a:cubicBezTo>
                    <a:pt x="5677" y="1266"/>
                    <a:pt x="5583" y="1333"/>
                    <a:pt x="5512" y="1420"/>
                  </a:cubicBezTo>
                  <a:close/>
                  <a:moveTo>
                    <a:pt x="6963" y="1240"/>
                  </a:moveTo>
                  <a:cubicBezTo>
                    <a:pt x="6980" y="1244"/>
                    <a:pt x="6986" y="1257"/>
                    <a:pt x="7008" y="1256"/>
                  </a:cubicBezTo>
                  <a:cubicBezTo>
                    <a:pt x="7006" y="1243"/>
                    <a:pt x="7034" y="1217"/>
                    <a:pt x="7009" y="1209"/>
                  </a:cubicBezTo>
                  <a:cubicBezTo>
                    <a:pt x="7001" y="1227"/>
                    <a:pt x="6966" y="1219"/>
                    <a:pt x="6963" y="1240"/>
                  </a:cubicBezTo>
                  <a:close/>
                  <a:moveTo>
                    <a:pt x="5918" y="1257"/>
                  </a:moveTo>
                  <a:cubicBezTo>
                    <a:pt x="5948" y="1258"/>
                    <a:pt x="5978" y="1258"/>
                    <a:pt x="6008" y="1258"/>
                  </a:cubicBezTo>
                  <a:cubicBezTo>
                    <a:pt x="6009" y="1242"/>
                    <a:pt x="6009" y="1227"/>
                    <a:pt x="6009" y="1211"/>
                  </a:cubicBezTo>
                  <a:cubicBezTo>
                    <a:pt x="5982" y="1211"/>
                    <a:pt x="5955" y="1211"/>
                    <a:pt x="5928" y="1210"/>
                  </a:cubicBezTo>
                  <a:cubicBezTo>
                    <a:pt x="5934" y="1234"/>
                    <a:pt x="5912" y="1233"/>
                    <a:pt x="5918" y="1257"/>
                  </a:cubicBezTo>
                  <a:close/>
                  <a:moveTo>
                    <a:pt x="7053" y="1257"/>
                  </a:moveTo>
                  <a:cubicBezTo>
                    <a:pt x="7079" y="1256"/>
                    <a:pt x="7096" y="1247"/>
                    <a:pt x="7090" y="1218"/>
                  </a:cubicBezTo>
                  <a:cubicBezTo>
                    <a:pt x="7051" y="1208"/>
                    <a:pt x="7035" y="1240"/>
                    <a:pt x="7053" y="1257"/>
                  </a:cubicBezTo>
                  <a:close/>
                  <a:moveTo>
                    <a:pt x="5873" y="1265"/>
                  </a:moveTo>
                  <a:cubicBezTo>
                    <a:pt x="5875" y="1256"/>
                    <a:pt x="5888" y="1257"/>
                    <a:pt x="5900" y="1257"/>
                  </a:cubicBezTo>
                  <a:cubicBezTo>
                    <a:pt x="5900" y="1244"/>
                    <a:pt x="5900" y="1231"/>
                    <a:pt x="5901" y="1218"/>
                  </a:cubicBezTo>
                  <a:cubicBezTo>
                    <a:pt x="5886" y="1218"/>
                    <a:pt x="5871" y="1218"/>
                    <a:pt x="5856" y="1218"/>
                  </a:cubicBezTo>
                  <a:cubicBezTo>
                    <a:pt x="5856" y="1239"/>
                    <a:pt x="5850" y="1264"/>
                    <a:pt x="5873" y="1265"/>
                  </a:cubicBezTo>
                  <a:close/>
                  <a:moveTo>
                    <a:pt x="5493" y="1498"/>
                  </a:moveTo>
                  <a:cubicBezTo>
                    <a:pt x="5564" y="1408"/>
                    <a:pt x="5697" y="1330"/>
                    <a:pt x="5756" y="1256"/>
                  </a:cubicBezTo>
                  <a:cubicBezTo>
                    <a:pt x="5671" y="1339"/>
                    <a:pt x="5549" y="1389"/>
                    <a:pt x="5493" y="1498"/>
                  </a:cubicBezTo>
                  <a:close/>
                  <a:moveTo>
                    <a:pt x="5900" y="1312"/>
                  </a:moveTo>
                  <a:cubicBezTo>
                    <a:pt x="5903" y="1292"/>
                    <a:pt x="5897" y="1278"/>
                    <a:pt x="5873" y="1281"/>
                  </a:cubicBezTo>
                  <a:cubicBezTo>
                    <a:pt x="5823" y="1285"/>
                    <a:pt x="5823" y="1370"/>
                    <a:pt x="5836" y="1406"/>
                  </a:cubicBezTo>
                  <a:cubicBezTo>
                    <a:pt x="5858" y="1409"/>
                    <a:pt x="5856" y="1392"/>
                    <a:pt x="5881" y="1399"/>
                  </a:cubicBezTo>
                  <a:cubicBezTo>
                    <a:pt x="5886" y="1371"/>
                    <a:pt x="5886" y="1339"/>
                    <a:pt x="5900" y="1320"/>
                  </a:cubicBezTo>
                  <a:cubicBezTo>
                    <a:pt x="5909" y="1341"/>
                    <a:pt x="5910" y="1368"/>
                    <a:pt x="5908" y="1399"/>
                  </a:cubicBezTo>
                  <a:cubicBezTo>
                    <a:pt x="5946" y="1398"/>
                    <a:pt x="5984" y="1396"/>
                    <a:pt x="5998" y="1415"/>
                  </a:cubicBezTo>
                  <a:cubicBezTo>
                    <a:pt x="6006" y="1363"/>
                    <a:pt x="6031" y="1306"/>
                    <a:pt x="5990" y="1274"/>
                  </a:cubicBezTo>
                  <a:cubicBezTo>
                    <a:pt x="5951" y="1278"/>
                    <a:pt x="5907" y="1279"/>
                    <a:pt x="5900" y="1312"/>
                  </a:cubicBezTo>
                  <a:close/>
                  <a:moveTo>
                    <a:pt x="9172" y="2479"/>
                  </a:moveTo>
                  <a:cubicBezTo>
                    <a:pt x="9187" y="2562"/>
                    <a:pt x="9131" y="2706"/>
                    <a:pt x="9215" y="2731"/>
                  </a:cubicBezTo>
                  <a:cubicBezTo>
                    <a:pt x="9225" y="2647"/>
                    <a:pt x="9213" y="2563"/>
                    <a:pt x="9208" y="2456"/>
                  </a:cubicBezTo>
                  <a:cubicBezTo>
                    <a:pt x="9200" y="2290"/>
                    <a:pt x="9241" y="2113"/>
                    <a:pt x="9147" y="2055"/>
                  </a:cubicBezTo>
                  <a:cubicBezTo>
                    <a:pt x="9177" y="2189"/>
                    <a:pt x="9142" y="2299"/>
                    <a:pt x="9181" y="2440"/>
                  </a:cubicBezTo>
                  <a:cubicBezTo>
                    <a:pt x="9167" y="2452"/>
                    <a:pt x="9164" y="2473"/>
                    <a:pt x="9144" y="2479"/>
                  </a:cubicBezTo>
                  <a:cubicBezTo>
                    <a:pt x="9152" y="2454"/>
                    <a:pt x="9137" y="2449"/>
                    <a:pt x="9127" y="2440"/>
                  </a:cubicBezTo>
                  <a:cubicBezTo>
                    <a:pt x="9151" y="2320"/>
                    <a:pt x="9133" y="2152"/>
                    <a:pt x="9111" y="2008"/>
                  </a:cubicBezTo>
                  <a:cubicBezTo>
                    <a:pt x="9126" y="1901"/>
                    <a:pt x="9110" y="1691"/>
                    <a:pt x="9114" y="1529"/>
                  </a:cubicBezTo>
                  <a:cubicBezTo>
                    <a:pt x="9116" y="1475"/>
                    <a:pt x="9099" y="1390"/>
                    <a:pt x="9133" y="1364"/>
                  </a:cubicBezTo>
                  <a:cubicBezTo>
                    <a:pt x="9182" y="1400"/>
                    <a:pt x="9117" y="1479"/>
                    <a:pt x="9169" y="1513"/>
                  </a:cubicBezTo>
                  <a:cubicBezTo>
                    <a:pt x="9160" y="1527"/>
                    <a:pt x="9135" y="1526"/>
                    <a:pt x="9132" y="1544"/>
                  </a:cubicBezTo>
                  <a:cubicBezTo>
                    <a:pt x="9170" y="1553"/>
                    <a:pt x="9127" y="1586"/>
                    <a:pt x="9159" y="1592"/>
                  </a:cubicBezTo>
                  <a:cubicBezTo>
                    <a:pt x="9162" y="1612"/>
                    <a:pt x="9124" y="1598"/>
                    <a:pt x="9132" y="1623"/>
                  </a:cubicBezTo>
                  <a:cubicBezTo>
                    <a:pt x="9142" y="1624"/>
                    <a:pt x="9157" y="1622"/>
                    <a:pt x="9159" y="1631"/>
                  </a:cubicBezTo>
                  <a:cubicBezTo>
                    <a:pt x="9146" y="1730"/>
                    <a:pt x="9131" y="1886"/>
                    <a:pt x="9165" y="2039"/>
                  </a:cubicBezTo>
                  <a:cubicBezTo>
                    <a:pt x="9218" y="1964"/>
                    <a:pt x="9179" y="1867"/>
                    <a:pt x="9176" y="1772"/>
                  </a:cubicBezTo>
                  <a:cubicBezTo>
                    <a:pt x="9171" y="1622"/>
                    <a:pt x="9219" y="1447"/>
                    <a:pt x="9161" y="1309"/>
                  </a:cubicBezTo>
                  <a:cubicBezTo>
                    <a:pt x="9062" y="1282"/>
                    <a:pt x="8919" y="1299"/>
                    <a:pt x="8800" y="1315"/>
                  </a:cubicBezTo>
                  <a:cubicBezTo>
                    <a:pt x="8782" y="1476"/>
                    <a:pt x="8797" y="1678"/>
                    <a:pt x="8779" y="1809"/>
                  </a:cubicBezTo>
                  <a:cubicBezTo>
                    <a:pt x="8837" y="1876"/>
                    <a:pt x="8756" y="2069"/>
                    <a:pt x="8822" y="2163"/>
                  </a:cubicBezTo>
                  <a:cubicBezTo>
                    <a:pt x="8788" y="2232"/>
                    <a:pt x="8798" y="2382"/>
                    <a:pt x="8829" y="2446"/>
                  </a:cubicBezTo>
                  <a:cubicBezTo>
                    <a:pt x="8830" y="2433"/>
                    <a:pt x="8854" y="2441"/>
                    <a:pt x="8857" y="2430"/>
                  </a:cubicBezTo>
                  <a:cubicBezTo>
                    <a:pt x="8843" y="2429"/>
                    <a:pt x="8823" y="2433"/>
                    <a:pt x="8821" y="2422"/>
                  </a:cubicBezTo>
                  <a:cubicBezTo>
                    <a:pt x="8824" y="2412"/>
                    <a:pt x="8832" y="2406"/>
                    <a:pt x="8848" y="2407"/>
                  </a:cubicBezTo>
                  <a:cubicBezTo>
                    <a:pt x="8848" y="2380"/>
                    <a:pt x="8819" y="2380"/>
                    <a:pt x="8821" y="2351"/>
                  </a:cubicBezTo>
                  <a:cubicBezTo>
                    <a:pt x="8872" y="2307"/>
                    <a:pt x="8816" y="2219"/>
                    <a:pt x="8849" y="2194"/>
                  </a:cubicBezTo>
                  <a:cubicBezTo>
                    <a:pt x="8857" y="2169"/>
                    <a:pt x="8819" y="2184"/>
                    <a:pt x="8822" y="2163"/>
                  </a:cubicBezTo>
                  <a:cubicBezTo>
                    <a:pt x="8833" y="2159"/>
                    <a:pt x="8843" y="2155"/>
                    <a:pt x="8849" y="2147"/>
                  </a:cubicBezTo>
                  <a:cubicBezTo>
                    <a:pt x="8839" y="2143"/>
                    <a:pt x="8829" y="2139"/>
                    <a:pt x="8822" y="2132"/>
                  </a:cubicBezTo>
                  <a:cubicBezTo>
                    <a:pt x="8844" y="2059"/>
                    <a:pt x="8795" y="1966"/>
                    <a:pt x="8842" y="1904"/>
                  </a:cubicBezTo>
                  <a:cubicBezTo>
                    <a:pt x="8782" y="1860"/>
                    <a:pt x="8867" y="1749"/>
                    <a:pt x="8816" y="1723"/>
                  </a:cubicBezTo>
                  <a:cubicBezTo>
                    <a:pt x="8857" y="1738"/>
                    <a:pt x="8828" y="1692"/>
                    <a:pt x="8861" y="1700"/>
                  </a:cubicBezTo>
                  <a:cubicBezTo>
                    <a:pt x="8863" y="1990"/>
                    <a:pt x="8890" y="2279"/>
                    <a:pt x="8865" y="2532"/>
                  </a:cubicBezTo>
                  <a:cubicBezTo>
                    <a:pt x="8862" y="2494"/>
                    <a:pt x="8857" y="2469"/>
                    <a:pt x="8838" y="2461"/>
                  </a:cubicBezTo>
                  <a:cubicBezTo>
                    <a:pt x="8813" y="2482"/>
                    <a:pt x="8834" y="2528"/>
                    <a:pt x="8838" y="2571"/>
                  </a:cubicBezTo>
                  <a:cubicBezTo>
                    <a:pt x="8865" y="2577"/>
                    <a:pt x="8864" y="2558"/>
                    <a:pt x="8892" y="2564"/>
                  </a:cubicBezTo>
                  <a:cubicBezTo>
                    <a:pt x="8908" y="2584"/>
                    <a:pt x="8898" y="2626"/>
                    <a:pt x="8918" y="2642"/>
                  </a:cubicBezTo>
                  <a:cubicBezTo>
                    <a:pt x="8941" y="2553"/>
                    <a:pt x="8885" y="2497"/>
                    <a:pt x="8928" y="2446"/>
                  </a:cubicBezTo>
                  <a:cubicBezTo>
                    <a:pt x="8887" y="2444"/>
                    <a:pt x="8937" y="2411"/>
                    <a:pt x="8902" y="2407"/>
                  </a:cubicBezTo>
                  <a:cubicBezTo>
                    <a:pt x="8931" y="2386"/>
                    <a:pt x="8932" y="2358"/>
                    <a:pt x="8902" y="2336"/>
                  </a:cubicBezTo>
                  <a:cubicBezTo>
                    <a:pt x="8920" y="2336"/>
                    <a:pt x="8914" y="2315"/>
                    <a:pt x="8938" y="2321"/>
                  </a:cubicBezTo>
                  <a:cubicBezTo>
                    <a:pt x="8976" y="2434"/>
                    <a:pt x="8913" y="2560"/>
                    <a:pt x="8981" y="2635"/>
                  </a:cubicBezTo>
                  <a:cubicBezTo>
                    <a:pt x="9021" y="2593"/>
                    <a:pt x="8951" y="2514"/>
                    <a:pt x="8991" y="2462"/>
                  </a:cubicBezTo>
                  <a:cubicBezTo>
                    <a:pt x="9037" y="2510"/>
                    <a:pt x="9003" y="2580"/>
                    <a:pt x="9008" y="2620"/>
                  </a:cubicBezTo>
                  <a:cubicBezTo>
                    <a:pt x="9039" y="2630"/>
                    <a:pt x="9044" y="2661"/>
                    <a:pt x="9080" y="2667"/>
                  </a:cubicBezTo>
                  <a:cubicBezTo>
                    <a:pt x="9098" y="2613"/>
                    <a:pt x="9027" y="2578"/>
                    <a:pt x="9072" y="2549"/>
                  </a:cubicBezTo>
                  <a:cubicBezTo>
                    <a:pt x="9049" y="2535"/>
                    <a:pt x="9038" y="2520"/>
                    <a:pt x="9063" y="2502"/>
                  </a:cubicBezTo>
                  <a:cubicBezTo>
                    <a:pt x="9053" y="2501"/>
                    <a:pt x="9038" y="2503"/>
                    <a:pt x="9036" y="2494"/>
                  </a:cubicBezTo>
                  <a:cubicBezTo>
                    <a:pt x="9075" y="2471"/>
                    <a:pt x="9010" y="2359"/>
                    <a:pt x="9082" y="2361"/>
                  </a:cubicBezTo>
                  <a:cubicBezTo>
                    <a:pt x="9081" y="2489"/>
                    <a:pt x="9098" y="2587"/>
                    <a:pt x="9107" y="2699"/>
                  </a:cubicBezTo>
                  <a:cubicBezTo>
                    <a:pt x="9119" y="2699"/>
                    <a:pt x="9131" y="2699"/>
                    <a:pt x="9143" y="2699"/>
                  </a:cubicBezTo>
                  <a:cubicBezTo>
                    <a:pt x="9163" y="2636"/>
                    <a:pt x="9102" y="2500"/>
                    <a:pt x="9172" y="2479"/>
                  </a:cubicBezTo>
                  <a:close/>
                  <a:moveTo>
                    <a:pt x="5620" y="1420"/>
                  </a:moveTo>
                  <a:cubicBezTo>
                    <a:pt x="5654" y="1361"/>
                    <a:pt x="5775" y="1336"/>
                    <a:pt x="5783" y="1280"/>
                  </a:cubicBezTo>
                  <a:cubicBezTo>
                    <a:pt x="5728" y="1321"/>
                    <a:pt x="5634" y="1369"/>
                    <a:pt x="5620" y="1420"/>
                  </a:cubicBezTo>
                  <a:close/>
                  <a:moveTo>
                    <a:pt x="6296" y="1299"/>
                  </a:moveTo>
                  <a:cubicBezTo>
                    <a:pt x="6320" y="1299"/>
                    <a:pt x="6349" y="1304"/>
                    <a:pt x="6351" y="1284"/>
                  </a:cubicBezTo>
                  <a:cubicBezTo>
                    <a:pt x="6332" y="1288"/>
                    <a:pt x="6288" y="1271"/>
                    <a:pt x="6296" y="1299"/>
                  </a:cubicBezTo>
                  <a:close/>
                  <a:moveTo>
                    <a:pt x="5422" y="1349"/>
                  </a:moveTo>
                  <a:cubicBezTo>
                    <a:pt x="5466" y="1358"/>
                    <a:pt x="5489" y="1308"/>
                    <a:pt x="5468" y="1286"/>
                  </a:cubicBezTo>
                  <a:cubicBezTo>
                    <a:pt x="5452" y="1306"/>
                    <a:pt x="5429" y="1320"/>
                    <a:pt x="5422" y="1349"/>
                  </a:cubicBezTo>
                  <a:close/>
                  <a:moveTo>
                    <a:pt x="6179" y="1369"/>
                  </a:moveTo>
                  <a:cubicBezTo>
                    <a:pt x="6190" y="1337"/>
                    <a:pt x="6225" y="1326"/>
                    <a:pt x="6242" y="1299"/>
                  </a:cubicBezTo>
                  <a:cubicBezTo>
                    <a:pt x="6198" y="1297"/>
                    <a:pt x="6164" y="1345"/>
                    <a:pt x="6179" y="1369"/>
                  </a:cubicBezTo>
                  <a:close/>
                  <a:moveTo>
                    <a:pt x="6710" y="1349"/>
                  </a:moveTo>
                  <a:cubicBezTo>
                    <a:pt x="6748" y="1348"/>
                    <a:pt x="6772" y="1335"/>
                    <a:pt x="6792" y="1318"/>
                  </a:cubicBezTo>
                  <a:cubicBezTo>
                    <a:pt x="6762" y="1325"/>
                    <a:pt x="6722" y="1324"/>
                    <a:pt x="6710" y="1349"/>
                  </a:cubicBezTo>
                  <a:close/>
                  <a:moveTo>
                    <a:pt x="6422" y="1378"/>
                  </a:moveTo>
                  <a:cubicBezTo>
                    <a:pt x="6451" y="1377"/>
                    <a:pt x="6483" y="1338"/>
                    <a:pt x="6467" y="1324"/>
                  </a:cubicBezTo>
                  <a:cubicBezTo>
                    <a:pt x="6459" y="1348"/>
                    <a:pt x="6423" y="1348"/>
                    <a:pt x="6422" y="1378"/>
                  </a:cubicBezTo>
                  <a:close/>
                  <a:moveTo>
                    <a:pt x="5656" y="1429"/>
                  </a:moveTo>
                  <a:cubicBezTo>
                    <a:pt x="5672" y="1424"/>
                    <a:pt x="5709" y="1438"/>
                    <a:pt x="5710" y="1421"/>
                  </a:cubicBezTo>
                  <a:cubicBezTo>
                    <a:pt x="5681" y="1391"/>
                    <a:pt x="5808" y="1352"/>
                    <a:pt x="5765" y="1335"/>
                  </a:cubicBezTo>
                  <a:cubicBezTo>
                    <a:pt x="5735" y="1372"/>
                    <a:pt x="5673" y="1381"/>
                    <a:pt x="5656" y="1429"/>
                  </a:cubicBezTo>
                  <a:close/>
                  <a:moveTo>
                    <a:pt x="4395" y="1436"/>
                  </a:moveTo>
                  <a:cubicBezTo>
                    <a:pt x="4395" y="1421"/>
                    <a:pt x="4395" y="1405"/>
                    <a:pt x="4395" y="1389"/>
                  </a:cubicBezTo>
                  <a:cubicBezTo>
                    <a:pt x="4407" y="1371"/>
                    <a:pt x="4457" y="1386"/>
                    <a:pt x="4458" y="1358"/>
                  </a:cubicBezTo>
                  <a:cubicBezTo>
                    <a:pt x="4448" y="1344"/>
                    <a:pt x="4412" y="1352"/>
                    <a:pt x="4395" y="1342"/>
                  </a:cubicBezTo>
                  <a:cubicBezTo>
                    <a:pt x="4381" y="1354"/>
                    <a:pt x="4381" y="1450"/>
                    <a:pt x="4395" y="1436"/>
                  </a:cubicBezTo>
                  <a:close/>
                  <a:moveTo>
                    <a:pt x="5764" y="1382"/>
                  </a:moveTo>
                  <a:cubicBezTo>
                    <a:pt x="5797" y="1370"/>
                    <a:pt x="5770" y="1409"/>
                    <a:pt x="5791" y="1406"/>
                  </a:cubicBezTo>
                  <a:cubicBezTo>
                    <a:pt x="5799" y="1389"/>
                    <a:pt x="5815" y="1379"/>
                    <a:pt x="5810" y="1351"/>
                  </a:cubicBezTo>
                  <a:cubicBezTo>
                    <a:pt x="5783" y="1351"/>
                    <a:pt x="5776" y="1369"/>
                    <a:pt x="5764" y="1382"/>
                  </a:cubicBezTo>
                  <a:close/>
                  <a:moveTo>
                    <a:pt x="5336" y="2235"/>
                  </a:moveTo>
                  <a:cubicBezTo>
                    <a:pt x="5373" y="2197"/>
                    <a:pt x="5417" y="2248"/>
                    <a:pt x="5435" y="2205"/>
                  </a:cubicBezTo>
                  <a:cubicBezTo>
                    <a:pt x="5452" y="2169"/>
                    <a:pt x="5399" y="2194"/>
                    <a:pt x="5408" y="2165"/>
                  </a:cubicBezTo>
                  <a:cubicBezTo>
                    <a:pt x="5444" y="2049"/>
                    <a:pt x="5421" y="1895"/>
                    <a:pt x="5438" y="1757"/>
                  </a:cubicBezTo>
                  <a:cubicBezTo>
                    <a:pt x="5451" y="1645"/>
                    <a:pt x="5482" y="1513"/>
                    <a:pt x="5458" y="1380"/>
                  </a:cubicBezTo>
                  <a:cubicBezTo>
                    <a:pt x="5443" y="1380"/>
                    <a:pt x="5428" y="1380"/>
                    <a:pt x="5413" y="1380"/>
                  </a:cubicBezTo>
                  <a:cubicBezTo>
                    <a:pt x="5376" y="1673"/>
                    <a:pt x="5338" y="1919"/>
                    <a:pt x="5336" y="2235"/>
                  </a:cubicBezTo>
                  <a:close/>
                  <a:moveTo>
                    <a:pt x="6287" y="1425"/>
                  </a:moveTo>
                  <a:cubicBezTo>
                    <a:pt x="6394" y="1422"/>
                    <a:pt x="6521" y="1437"/>
                    <a:pt x="6584" y="1395"/>
                  </a:cubicBezTo>
                  <a:cubicBezTo>
                    <a:pt x="6471" y="1400"/>
                    <a:pt x="6393" y="1390"/>
                    <a:pt x="6287" y="1425"/>
                  </a:cubicBezTo>
                  <a:close/>
                  <a:moveTo>
                    <a:pt x="5143" y="1410"/>
                  </a:moveTo>
                  <a:cubicBezTo>
                    <a:pt x="5278" y="1396"/>
                    <a:pt x="5096" y="1405"/>
                    <a:pt x="5035" y="1401"/>
                  </a:cubicBezTo>
                  <a:cubicBezTo>
                    <a:pt x="5028" y="1403"/>
                    <a:pt x="5017" y="1401"/>
                    <a:pt x="5017" y="1409"/>
                  </a:cubicBezTo>
                  <a:cubicBezTo>
                    <a:pt x="5064" y="1428"/>
                    <a:pt x="5110" y="1413"/>
                    <a:pt x="5143" y="1410"/>
                  </a:cubicBezTo>
                  <a:close/>
                  <a:moveTo>
                    <a:pt x="7484" y="1471"/>
                  </a:moveTo>
                  <a:cubicBezTo>
                    <a:pt x="7597" y="1493"/>
                    <a:pt x="7727" y="1470"/>
                    <a:pt x="7836" y="1481"/>
                  </a:cubicBezTo>
                  <a:cubicBezTo>
                    <a:pt x="7777" y="1737"/>
                    <a:pt x="7832" y="2055"/>
                    <a:pt x="7803" y="2361"/>
                  </a:cubicBezTo>
                  <a:cubicBezTo>
                    <a:pt x="7849" y="2373"/>
                    <a:pt x="7842" y="2431"/>
                    <a:pt x="7865" y="2463"/>
                  </a:cubicBezTo>
                  <a:cubicBezTo>
                    <a:pt x="7866" y="2128"/>
                    <a:pt x="7898" y="1770"/>
                    <a:pt x="7872" y="1442"/>
                  </a:cubicBezTo>
                  <a:cubicBezTo>
                    <a:pt x="7782" y="1416"/>
                    <a:pt x="7522" y="1380"/>
                    <a:pt x="7484" y="1471"/>
                  </a:cubicBezTo>
                  <a:close/>
                  <a:moveTo>
                    <a:pt x="6187" y="1471"/>
                  </a:moveTo>
                  <a:cubicBezTo>
                    <a:pt x="6394" y="1456"/>
                    <a:pt x="6639" y="1475"/>
                    <a:pt x="6809" y="1428"/>
                  </a:cubicBezTo>
                  <a:cubicBezTo>
                    <a:pt x="6636" y="1414"/>
                    <a:pt x="6370" y="1442"/>
                    <a:pt x="6187" y="1471"/>
                  </a:cubicBezTo>
                  <a:close/>
                  <a:moveTo>
                    <a:pt x="8051" y="1530"/>
                  </a:moveTo>
                  <a:cubicBezTo>
                    <a:pt x="8066" y="1530"/>
                    <a:pt x="8081" y="1530"/>
                    <a:pt x="8097" y="1530"/>
                  </a:cubicBezTo>
                  <a:cubicBezTo>
                    <a:pt x="8105" y="1502"/>
                    <a:pt x="8056" y="1523"/>
                    <a:pt x="8061" y="1499"/>
                  </a:cubicBezTo>
                  <a:cubicBezTo>
                    <a:pt x="8081" y="1483"/>
                    <a:pt x="8071" y="1472"/>
                    <a:pt x="8097" y="1452"/>
                  </a:cubicBezTo>
                  <a:cubicBezTo>
                    <a:pt x="8088" y="1441"/>
                    <a:pt x="8073" y="1436"/>
                    <a:pt x="8061" y="1428"/>
                  </a:cubicBezTo>
                  <a:cubicBezTo>
                    <a:pt x="8066" y="1469"/>
                    <a:pt x="8045" y="1487"/>
                    <a:pt x="8051" y="1530"/>
                  </a:cubicBezTo>
                  <a:close/>
                  <a:moveTo>
                    <a:pt x="5005" y="1896"/>
                  </a:moveTo>
                  <a:cubicBezTo>
                    <a:pt x="5033" y="1893"/>
                    <a:pt x="5047" y="1914"/>
                    <a:pt x="5068" y="1896"/>
                  </a:cubicBezTo>
                  <a:cubicBezTo>
                    <a:pt x="5080" y="1901"/>
                    <a:pt x="5069" y="1926"/>
                    <a:pt x="5085" y="1928"/>
                  </a:cubicBezTo>
                  <a:cubicBezTo>
                    <a:pt x="5119" y="1861"/>
                    <a:pt x="5231" y="1885"/>
                    <a:pt x="5284" y="1890"/>
                  </a:cubicBezTo>
                  <a:cubicBezTo>
                    <a:pt x="5275" y="1863"/>
                    <a:pt x="5312" y="1878"/>
                    <a:pt x="5329" y="1874"/>
                  </a:cubicBezTo>
                  <a:cubicBezTo>
                    <a:pt x="5329" y="1858"/>
                    <a:pt x="5329" y="1843"/>
                    <a:pt x="5329" y="1827"/>
                  </a:cubicBezTo>
                  <a:cubicBezTo>
                    <a:pt x="5255" y="1828"/>
                    <a:pt x="5102" y="1856"/>
                    <a:pt x="5068" y="1818"/>
                  </a:cubicBezTo>
                  <a:cubicBezTo>
                    <a:pt x="5068" y="1849"/>
                    <a:pt x="5041" y="1857"/>
                    <a:pt x="5005" y="1856"/>
                  </a:cubicBezTo>
                  <a:cubicBezTo>
                    <a:pt x="4976" y="1785"/>
                    <a:pt x="5051" y="1738"/>
                    <a:pt x="5086" y="1794"/>
                  </a:cubicBezTo>
                  <a:cubicBezTo>
                    <a:pt x="5122" y="1743"/>
                    <a:pt x="5247" y="1776"/>
                    <a:pt x="5348" y="1756"/>
                  </a:cubicBezTo>
                  <a:cubicBezTo>
                    <a:pt x="5352" y="1727"/>
                    <a:pt x="5346" y="1706"/>
                    <a:pt x="5330" y="1694"/>
                  </a:cubicBezTo>
                  <a:cubicBezTo>
                    <a:pt x="5297" y="1699"/>
                    <a:pt x="5269" y="1700"/>
                    <a:pt x="5249" y="1677"/>
                  </a:cubicBezTo>
                  <a:cubicBezTo>
                    <a:pt x="5248" y="1689"/>
                    <a:pt x="5252" y="1706"/>
                    <a:pt x="5240" y="1709"/>
                  </a:cubicBezTo>
                  <a:cubicBezTo>
                    <a:pt x="5219" y="1706"/>
                    <a:pt x="5223" y="1681"/>
                    <a:pt x="5195" y="1685"/>
                  </a:cubicBezTo>
                  <a:cubicBezTo>
                    <a:pt x="5194" y="1694"/>
                    <a:pt x="5196" y="1707"/>
                    <a:pt x="5186" y="1708"/>
                  </a:cubicBezTo>
                  <a:cubicBezTo>
                    <a:pt x="5133" y="1678"/>
                    <a:pt x="5073" y="1725"/>
                    <a:pt x="5006" y="1723"/>
                  </a:cubicBezTo>
                  <a:cubicBezTo>
                    <a:pt x="5012" y="1691"/>
                    <a:pt x="4994" y="1639"/>
                    <a:pt x="5015" y="1621"/>
                  </a:cubicBezTo>
                  <a:cubicBezTo>
                    <a:pt x="5033" y="1629"/>
                    <a:pt x="5047" y="1641"/>
                    <a:pt x="5060" y="1653"/>
                  </a:cubicBezTo>
                  <a:cubicBezTo>
                    <a:pt x="5073" y="1648"/>
                    <a:pt x="5062" y="1622"/>
                    <a:pt x="5078" y="1621"/>
                  </a:cubicBezTo>
                  <a:cubicBezTo>
                    <a:pt x="5170" y="1635"/>
                    <a:pt x="5283" y="1621"/>
                    <a:pt x="5367" y="1600"/>
                  </a:cubicBezTo>
                  <a:cubicBezTo>
                    <a:pt x="5340" y="1589"/>
                    <a:pt x="5340" y="1555"/>
                    <a:pt x="5304" y="1552"/>
                  </a:cubicBezTo>
                  <a:cubicBezTo>
                    <a:pt x="5297" y="1520"/>
                    <a:pt x="5318" y="1512"/>
                    <a:pt x="5313" y="1481"/>
                  </a:cubicBezTo>
                  <a:cubicBezTo>
                    <a:pt x="5328" y="1481"/>
                    <a:pt x="5343" y="1482"/>
                    <a:pt x="5358" y="1482"/>
                  </a:cubicBezTo>
                  <a:cubicBezTo>
                    <a:pt x="5358" y="1459"/>
                    <a:pt x="5364" y="1430"/>
                    <a:pt x="5350" y="1419"/>
                  </a:cubicBezTo>
                  <a:cubicBezTo>
                    <a:pt x="5221" y="1442"/>
                    <a:pt x="5095" y="1424"/>
                    <a:pt x="4998" y="1479"/>
                  </a:cubicBezTo>
                  <a:cubicBezTo>
                    <a:pt x="4986" y="1767"/>
                    <a:pt x="4928" y="2007"/>
                    <a:pt x="4975" y="2296"/>
                  </a:cubicBezTo>
                  <a:cubicBezTo>
                    <a:pt x="4998" y="2290"/>
                    <a:pt x="4969" y="2238"/>
                    <a:pt x="5002" y="2241"/>
                  </a:cubicBezTo>
                  <a:cubicBezTo>
                    <a:pt x="5029" y="2244"/>
                    <a:pt x="5035" y="2265"/>
                    <a:pt x="5047" y="2281"/>
                  </a:cubicBezTo>
                  <a:cubicBezTo>
                    <a:pt x="5063" y="2276"/>
                    <a:pt x="5047" y="2243"/>
                    <a:pt x="5065" y="2242"/>
                  </a:cubicBezTo>
                  <a:cubicBezTo>
                    <a:pt x="5132" y="2283"/>
                    <a:pt x="5226" y="2230"/>
                    <a:pt x="5300" y="2227"/>
                  </a:cubicBezTo>
                  <a:cubicBezTo>
                    <a:pt x="5288" y="2154"/>
                    <a:pt x="5217" y="2208"/>
                    <a:pt x="5138" y="2195"/>
                  </a:cubicBezTo>
                  <a:cubicBezTo>
                    <a:pt x="5139" y="2165"/>
                    <a:pt x="5131" y="2126"/>
                    <a:pt x="5156" y="2116"/>
                  </a:cubicBezTo>
                  <a:cubicBezTo>
                    <a:pt x="5204" y="2130"/>
                    <a:pt x="5276" y="2115"/>
                    <a:pt x="5318" y="2117"/>
                  </a:cubicBezTo>
                  <a:cubicBezTo>
                    <a:pt x="5288" y="2026"/>
                    <a:pt x="5083" y="2084"/>
                    <a:pt x="5003" y="2084"/>
                  </a:cubicBezTo>
                  <a:cubicBezTo>
                    <a:pt x="4993" y="2072"/>
                    <a:pt x="4986" y="2016"/>
                    <a:pt x="5004" y="2006"/>
                  </a:cubicBezTo>
                  <a:cubicBezTo>
                    <a:pt x="5038" y="2024"/>
                    <a:pt x="5077" y="1991"/>
                    <a:pt x="5085" y="2030"/>
                  </a:cubicBezTo>
                  <a:cubicBezTo>
                    <a:pt x="5089" y="2020"/>
                    <a:pt x="5095" y="2012"/>
                    <a:pt x="5103" y="2006"/>
                  </a:cubicBezTo>
                  <a:cubicBezTo>
                    <a:pt x="5126" y="2005"/>
                    <a:pt x="5146" y="2046"/>
                    <a:pt x="5157" y="2030"/>
                  </a:cubicBezTo>
                  <a:cubicBezTo>
                    <a:pt x="5132" y="2027"/>
                    <a:pt x="5141" y="2006"/>
                    <a:pt x="5157" y="1999"/>
                  </a:cubicBezTo>
                  <a:cubicBezTo>
                    <a:pt x="5214" y="2010"/>
                    <a:pt x="5245" y="1981"/>
                    <a:pt x="5310" y="2000"/>
                  </a:cubicBezTo>
                  <a:cubicBezTo>
                    <a:pt x="5323" y="1989"/>
                    <a:pt x="5323" y="1955"/>
                    <a:pt x="5311" y="1945"/>
                  </a:cubicBezTo>
                  <a:cubicBezTo>
                    <a:pt x="5194" y="1952"/>
                    <a:pt x="5098" y="1973"/>
                    <a:pt x="4995" y="1958"/>
                  </a:cubicBezTo>
                  <a:cubicBezTo>
                    <a:pt x="5001" y="1942"/>
                    <a:pt x="4984" y="1907"/>
                    <a:pt x="5005" y="1903"/>
                  </a:cubicBezTo>
                  <a:cubicBezTo>
                    <a:pt x="5008" y="1916"/>
                    <a:pt x="5015" y="1905"/>
                    <a:pt x="5005" y="1896"/>
                  </a:cubicBezTo>
                  <a:close/>
                  <a:moveTo>
                    <a:pt x="6043" y="1439"/>
                  </a:moveTo>
                  <a:cubicBezTo>
                    <a:pt x="6026" y="1454"/>
                    <a:pt x="6116" y="1444"/>
                    <a:pt x="6142" y="1447"/>
                  </a:cubicBezTo>
                  <a:cubicBezTo>
                    <a:pt x="6143" y="1417"/>
                    <a:pt x="6058" y="1432"/>
                    <a:pt x="6043" y="1439"/>
                  </a:cubicBezTo>
                  <a:close/>
                  <a:moveTo>
                    <a:pt x="5755" y="1461"/>
                  </a:moveTo>
                  <a:cubicBezTo>
                    <a:pt x="5788" y="1461"/>
                    <a:pt x="5862" y="1455"/>
                    <a:pt x="5854" y="1446"/>
                  </a:cubicBezTo>
                  <a:cubicBezTo>
                    <a:pt x="5814" y="1444"/>
                    <a:pt x="5777" y="1446"/>
                    <a:pt x="5755" y="1461"/>
                  </a:cubicBezTo>
                  <a:close/>
                  <a:moveTo>
                    <a:pt x="5493" y="1553"/>
                  </a:moveTo>
                  <a:cubicBezTo>
                    <a:pt x="5522" y="1521"/>
                    <a:pt x="5607" y="1496"/>
                    <a:pt x="5593" y="1452"/>
                  </a:cubicBezTo>
                  <a:cubicBezTo>
                    <a:pt x="5558" y="1479"/>
                    <a:pt x="5501" y="1529"/>
                    <a:pt x="5493" y="1553"/>
                  </a:cubicBezTo>
                  <a:close/>
                  <a:moveTo>
                    <a:pt x="6214" y="1503"/>
                  </a:moveTo>
                  <a:cubicBezTo>
                    <a:pt x="6377" y="1505"/>
                    <a:pt x="6654" y="1526"/>
                    <a:pt x="6800" y="1467"/>
                  </a:cubicBezTo>
                  <a:cubicBezTo>
                    <a:pt x="6608" y="1482"/>
                    <a:pt x="6382" y="1466"/>
                    <a:pt x="6214" y="1503"/>
                  </a:cubicBezTo>
                  <a:close/>
                  <a:moveTo>
                    <a:pt x="5944" y="1548"/>
                  </a:moveTo>
                  <a:cubicBezTo>
                    <a:pt x="5982" y="1553"/>
                    <a:pt x="6003" y="1543"/>
                    <a:pt x="6034" y="1541"/>
                  </a:cubicBezTo>
                  <a:cubicBezTo>
                    <a:pt x="6034" y="1517"/>
                    <a:pt x="6034" y="1494"/>
                    <a:pt x="6034" y="1470"/>
                  </a:cubicBezTo>
                  <a:cubicBezTo>
                    <a:pt x="6001" y="1470"/>
                    <a:pt x="5968" y="1470"/>
                    <a:pt x="5935" y="1470"/>
                  </a:cubicBezTo>
                  <a:cubicBezTo>
                    <a:pt x="5937" y="1496"/>
                    <a:pt x="5949" y="1515"/>
                    <a:pt x="5944" y="1548"/>
                  </a:cubicBezTo>
                  <a:close/>
                  <a:moveTo>
                    <a:pt x="6061" y="1541"/>
                  </a:moveTo>
                  <a:cubicBezTo>
                    <a:pt x="6098" y="1535"/>
                    <a:pt x="6107" y="1553"/>
                    <a:pt x="6142" y="1549"/>
                  </a:cubicBezTo>
                  <a:cubicBezTo>
                    <a:pt x="6156" y="1535"/>
                    <a:pt x="6156" y="1485"/>
                    <a:pt x="6142" y="1471"/>
                  </a:cubicBezTo>
                  <a:cubicBezTo>
                    <a:pt x="6115" y="1471"/>
                    <a:pt x="6088" y="1471"/>
                    <a:pt x="6061" y="1470"/>
                  </a:cubicBezTo>
                  <a:cubicBezTo>
                    <a:pt x="6061" y="1494"/>
                    <a:pt x="6061" y="1517"/>
                    <a:pt x="6061" y="1541"/>
                  </a:cubicBezTo>
                  <a:close/>
                  <a:moveTo>
                    <a:pt x="5790" y="1547"/>
                  </a:moveTo>
                  <a:cubicBezTo>
                    <a:pt x="5831" y="1544"/>
                    <a:pt x="5858" y="1552"/>
                    <a:pt x="5889" y="1556"/>
                  </a:cubicBezTo>
                  <a:cubicBezTo>
                    <a:pt x="5899" y="1535"/>
                    <a:pt x="5901" y="1508"/>
                    <a:pt x="5899" y="1477"/>
                  </a:cubicBezTo>
                  <a:cubicBezTo>
                    <a:pt x="5828" y="1470"/>
                    <a:pt x="5771" y="1475"/>
                    <a:pt x="5790" y="1547"/>
                  </a:cubicBezTo>
                  <a:close/>
                  <a:moveTo>
                    <a:pt x="5682" y="1547"/>
                  </a:moveTo>
                  <a:cubicBezTo>
                    <a:pt x="5695" y="1559"/>
                    <a:pt x="5728" y="1554"/>
                    <a:pt x="5754" y="1555"/>
                  </a:cubicBezTo>
                  <a:cubicBezTo>
                    <a:pt x="5768" y="1543"/>
                    <a:pt x="5763" y="1515"/>
                    <a:pt x="5764" y="1492"/>
                  </a:cubicBezTo>
                  <a:cubicBezTo>
                    <a:pt x="5738" y="1491"/>
                    <a:pt x="5705" y="1496"/>
                    <a:pt x="5692" y="1484"/>
                  </a:cubicBezTo>
                  <a:cubicBezTo>
                    <a:pt x="5686" y="1503"/>
                    <a:pt x="5679" y="1520"/>
                    <a:pt x="5682" y="1547"/>
                  </a:cubicBezTo>
                  <a:close/>
                  <a:moveTo>
                    <a:pt x="7493" y="1534"/>
                  </a:moveTo>
                  <a:cubicBezTo>
                    <a:pt x="7574" y="1514"/>
                    <a:pt x="7709" y="1541"/>
                    <a:pt x="7790" y="1520"/>
                  </a:cubicBezTo>
                  <a:cubicBezTo>
                    <a:pt x="7791" y="1507"/>
                    <a:pt x="7783" y="1500"/>
                    <a:pt x="7772" y="1497"/>
                  </a:cubicBezTo>
                  <a:cubicBezTo>
                    <a:pt x="7695" y="1523"/>
                    <a:pt x="7533" y="1475"/>
                    <a:pt x="7493" y="1534"/>
                  </a:cubicBezTo>
                  <a:close/>
                  <a:moveTo>
                    <a:pt x="6800" y="1514"/>
                  </a:moveTo>
                  <a:cubicBezTo>
                    <a:pt x="6763" y="1514"/>
                    <a:pt x="6727" y="1514"/>
                    <a:pt x="6691" y="1514"/>
                  </a:cubicBezTo>
                  <a:cubicBezTo>
                    <a:pt x="6698" y="1546"/>
                    <a:pt x="6787" y="1528"/>
                    <a:pt x="6800" y="1514"/>
                  </a:cubicBezTo>
                  <a:close/>
                  <a:moveTo>
                    <a:pt x="5484" y="1600"/>
                  </a:moveTo>
                  <a:cubicBezTo>
                    <a:pt x="5522" y="1593"/>
                    <a:pt x="5580" y="1525"/>
                    <a:pt x="5574" y="1530"/>
                  </a:cubicBezTo>
                  <a:cubicBezTo>
                    <a:pt x="5545" y="1554"/>
                    <a:pt x="5510" y="1573"/>
                    <a:pt x="5484" y="1600"/>
                  </a:cubicBezTo>
                  <a:close/>
                  <a:moveTo>
                    <a:pt x="6394" y="1527"/>
                  </a:moveTo>
                  <a:cubicBezTo>
                    <a:pt x="6361" y="1532"/>
                    <a:pt x="6304" y="1517"/>
                    <a:pt x="6286" y="1535"/>
                  </a:cubicBezTo>
                  <a:cubicBezTo>
                    <a:pt x="6319" y="1530"/>
                    <a:pt x="6376" y="1545"/>
                    <a:pt x="6394" y="1527"/>
                  </a:cubicBezTo>
                  <a:close/>
                  <a:moveTo>
                    <a:pt x="5493" y="1655"/>
                  </a:moveTo>
                  <a:cubicBezTo>
                    <a:pt x="5520" y="1606"/>
                    <a:pt x="5618" y="1576"/>
                    <a:pt x="5619" y="1530"/>
                  </a:cubicBezTo>
                  <a:cubicBezTo>
                    <a:pt x="5581" y="1570"/>
                    <a:pt x="5494" y="1609"/>
                    <a:pt x="5493" y="1655"/>
                  </a:cubicBezTo>
                  <a:close/>
                  <a:moveTo>
                    <a:pt x="7592" y="1566"/>
                  </a:moveTo>
                  <a:cubicBezTo>
                    <a:pt x="7653" y="1557"/>
                    <a:pt x="7762" y="1590"/>
                    <a:pt x="7781" y="1544"/>
                  </a:cubicBezTo>
                  <a:cubicBezTo>
                    <a:pt x="7720" y="1553"/>
                    <a:pt x="7611" y="1520"/>
                    <a:pt x="7592" y="1566"/>
                  </a:cubicBezTo>
                  <a:close/>
                  <a:moveTo>
                    <a:pt x="6763" y="1561"/>
                  </a:moveTo>
                  <a:cubicBezTo>
                    <a:pt x="6627" y="1533"/>
                    <a:pt x="6357" y="1549"/>
                    <a:pt x="6196" y="1573"/>
                  </a:cubicBezTo>
                  <a:cubicBezTo>
                    <a:pt x="6374" y="1560"/>
                    <a:pt x="6585" y="1575"/>
                    <a:pt x="6763" y="1561"/>
                  </a:cubicBezTo>
                  <a:close/>
                  <a:moveTo>
                    <a:pt x="9510" y="1602"/>
                  </a:moveTo>
                  <a:cubicBezTo>
                    <a:pt x="9562" y="1595"/>
                    <a:pt x="9625" y="1598"/>
                    <a:pt x="9672" y="1587"/>
                  </a:cubicBezTo>
                  <a:cubicBezTo>
                    <a:pt x="9673" y="1598"/>
                    <a:pt x="9668" y="1604"/>
                    <a:pt x="9663" y="1611"/>
                  </a:cubicBezTo>
                  <a:cubicBezTo>
                    <a:pt x="9684" y="1605"/>
                    <a:pt x="9734" y="1625"/>
                    <a:pt x="9726" y="1595"/>
                  </a:cubicBezTo>
                  <a:cubicBezTo>
                    <a:pt x="9693" y="1565"/>
                    <a:pt x="9545" y="1563"/>
                    <a:pt x="9510" y="1602"/>
                  </a:cubicBezTo>
                  <a:close/>
                  <a:moveTo>
                    <a:pt x="5682" y="1594"/>
                  </a:moveTo>
                  <a:cubicBezTo>
                    <a:pt x="5633" y="1969"/>
                    <a:pt x="5660" y="2273"/>
                    <a:pt x="5639" y="2685"/>
                  </a:cubicBezTo>
                  <a:cubicBezTo>
                    <a:pt x="5660" y="2685"/>
                    <a:pt x="5681" y="2685"/>
                    <a:pt x="5702" y="2685"/>
                  </a:cubicBezTo>
                  <a:cubicBezTo>
                    <a:pt x="5708" y="2634"/>
                    <a:pt x="5713" y="2620"/>
                    <a:pt x="5676" y="2599"/>
                  </a:cubicBezTo>
                  <a:cubicBezTo>
                    <a:pt x="5680" y="2578"/>
                    <a:pt x="5703" y="2575"/>
                    <a:pt x="5703" y="2552"/>
                  </a:cubicBezTo>
                  <a:cubicBezTo>
                    <a:pt x="5697" y="2543"/>
                    <a:pt x="5673" y="2553"/>
                    <a:pt x="5667" y="2528"/>
                  </a:cubicBezTo>
                  <a:cubicBezTo>
                    <a:pt x="5733" y="2507"/>
                    <a:pt x="5711" y="2464"/>
                    <a:pt x="5677" y="2426"/>
                  </a:cubicBezTo>
                  <a:cubicBezTo>
                    <a:pt x="5719" y="2392"/>
                    <a:pt x="5695" y="2323"/>
                    <a:pt x="5687" y="2277"/>
                  </a:cubicBezTo>
                  <a:cubicBezTo>
                    <a:pt x="5748" y="2262"/>
                    <a:pt x="5691" y="2220"/>
                    <a:pt x="5678" y="2198"/>
                  </a:cubicBezTo>
                  <a:cubicBezTo>
                    <a:pt x="5696" y="2195"/>
                    <a:pt x="5717" y="2196"/>
                    <a:pt x="5714" y="2175"/>
                  </a:cubicBezTo>
                  <a:cubicBezTo>
                    <a:pt x="5664" y="2130"/>
                    <a:pt x="5729" y="2080"/>
                    <a:pt x="5679" y="2041"/>
                  </a:cubicBezTo>
                  <a:cubicBezTo>
                    <a:pt x="5738" y="2034"/>
                    <a:pt x="5709" y="1979"/>
                    <a:pt x="5689" y="1955"/>
                  </a:cubicBezTo>
                  <a:cubicBezTo>
                    <a:pt x="5735" y="1939"/>
                    <a:pt x="5709" y="1898"/>
                    <a:pt x="5680" y="1884"/>
                  </a:cubicBezTo>
                  <a:cubicBezTo>
                    <a:pt x="5702" y="1877"/>
                    <a:pt x="5714" y="1861"/>
                    <a:pt x="5726" y="1845"/>
                  </a:cubicBezTo>
                  <a:cubicBezTo>
                    <a:pt x="5727" y="1823"/>
                    <a:pt x="5699" y="1827"/>
                    <a:pt x="5699" y="1806"/>
                  </a:cubicBezTo>
                  <a:cubicBezTo>
                    <a:pt x="5746" y="1747"/>
                    <a:pt x="5700" y="1671"/>
                    <a:pt x="5754" y="1602"/>
                  </a:cubicBezTo>
                  <a:cubicBezTo>
                    <a:pt x="5770" y="1946"/>
                    <a:pt x="5722" y="2299"/>
                    <a:pt x="5738" y="2693"/>
                  </a:cubicBezTo>
                  <a:cubicBezTo>
                    <a:pt x="5846" y="2717"/>
                    <a:pt x="5852" y="2649"/>
                    <a:pt x="5937" y="2671"/>
                  </a:cubicBezTo>
                  <a:cubicBezTo>
                    <a:pt x="5958" y="2616"/>
                    <a:pt x="5893" y="2636"/>
                    <a:pt x="5892" y="2600"/>
                  </a:cubicBezTo>
                  <a:cubicBezTo>
                    <a:pt x="5900" y="2586"/>
                    <a:pt x="5909" y="2573"/>
                    <a:pt x="5937" y="2577"/>
                  </a:cubicBezTo>
                  <a:cubicBezTo>
                    <a:pt x="5946" y="2543"/>
                    <a:pt x="5893" y="2563"/>
                    <a:pt x="5892" y="2537"/>
                  </a:cubicBezTo>
                  <a:cubicBezTo>
                    <a:pt x="5894" y="2513"/>
                    <a:pt x="5941" y="2528"/>
                    <a:pt x="5938" y="2498"/>
                  </a:cubicBezTo>
                  <a:cubicBezTo>
                    <a:pt x="5925" y="2494"/>
                    <a:pt x="5891" y="2507"/>
                    <a:pt x="5893" y="2490"/>
                  </a:cubicBezTo>
                  <a:cubicBezTo>
                    <a:pt x="5893" y="2482"/>
                    <a:pt x="5893" y="2474"/>
                    <a:pt x="5893" y="2467"/>
                  </a:cubicBezTo>
                  <a:cubicBezTo>
                    <a:pt x="5895" y="2450"/>
                    <a:pt x="5932" y="2465"/>
                    <a:pt x="5938" y="2451"/>
                  </a:cubicBezTo>
                  <a:cubicBezTo>
                    <a:pt x="5942" y="2422"/>
                    <a:pt x="5895" y="2436"/>
                    <a:pt x="5893" y="2412"/>
                  </a:cubicBezTo>
                  <a:cubicBezTo>
                    <a:pt x="5893" y="2383"/>
                    <a:pt x="5948" y="2402"/>
                    <a:pt x="5938" y="2365"/>
                  </a:cubicBezTo>
                  <a:cubicBezTo>
                    <a:pt x="5926" y="2350"/>
                    <a:pt x="5880" y="2363"/>
                    <a:pt x="5885" y="2333"/>
                  </a:cubicBezTo>
                  <a:cubicBezTo>
                    <a:pt x="5887" y="2303"/>
                    <a:pt x="5949" y="2326"/>
                    <a:pt x="5939" y="2286"/>
                  </a:cubicBezTo>
                  <a:cubicBezTo>
                    <a:pt x="5919" y="2275"/>
                    <a:pt x="5886" y="2274"/>
                    <a:pt x="5885" y="2247"/>
                  </a:cubicBezTo>
                  <a:cubicBezTo>
                    <a:pt x="5892" y="2224"/>
                    <a:pt x="5949" y="2245"/>
                    <a:pt x="5948" y="2216"/>
                  </a:cubicBezTo>
                  <a:cubicBezTo>
                    <a:pt x="5958" y="2174"/>
                    <a:pt x="5881" y="2206"/>
                    <a:pt x="5904" y="2153"/>
                  </a:cubicBezTo>
                  <a:cubicBezTo>
                    <a:pt x="5906" y="2131"/>
                    <a:pt x="5955" y="2150"/>
                    <a:pt x="5949" y="2121"/>
                  </a:cubicBezTo>
                  <a:cubicBezTo>
                    <a:pt x="5937" y="2090"/>
                    <a:pt x="5889" y="2090"/>
                    <a:pt x="5895" y="2043"/>
                  </a:cubicBezTo>
                  <a:cubicBezTo>
                    <a:pt x="5903" y="2023"/>
                    <a:pt x="5966" y="2052"/>
                    <a:pt x="5959" y="2019"/>
                  </a:cubicBezTo>
                  <a:cubicBezTo>
                    <a:pt x="5938" y="2004"/>
                    <a:pt x="5900" y="2002"/>
                    <a:pt x="5905" y="1964"/>
                  </a:cubicBezTo>
                  <a:cubicBezTo>
                    <a:pt x="5913" y="1950"/>
                    <a:pt x="5933" y="1947"/>
                    <a:pt x="5959" y="1949"/>
                  </a:cubicBezTo>
                  <a:cubicBezTo>
                    <a:pt x="5967" y="1911"/>
                    <a:pt x="5901" y="1936"/>
                    <a:pt x="5905" y="1901"/>
                  </a:cubicBezTo>
                  <a:cubicBezTo>
                    <a:pt x="5900" y="1873"/>
                    <a:pt x="5959" y="1901"/>
                    <a:pt x="5951" y="1870"/>
                  </a:cubicBezTo>
                  <a:cubicBezTo>
                    <a:pt x="5960" y="1839"/>
                    <a:pt x="5900" y="1867"/>
                    <a:pt x="5906" y="1838"/>
                  </a:cubicBezTo>
                  <a:cubicBezTo>
                    <a:pt x="5906" y="1815"/>
                    <a:pt x="5951" y="1831"/>
                    <a:pt x="5951" y="1807"/>
                  </a:cubicBezTo>
                  <a:cubicBezTo>
                    <a:pt x="5929" y="1803"/>
                    <a:pt x="5905" y="1800"/>
                    <a:pt x="5906" y="1776"/>
                  </a:cubicBezTo>
                  <a:cubicBezTo>
                    <a:pt x="5912" y="1760"/>
                    <a:pt x="5960" y="1781"/>
                    <a:pt x="5951" y="1752"/>
                  </a:cubicBezTo>
                  <a:cubicBezTo>
                    <a:pt x="5966" y="1722"/>
                    <a:pt x="5912" y="1749"/>
                    <a:pt x="5915" y="1729"/>
                  </a:cubicBezTo>
                  <a:cubicBezTo>
                    <a:pt x="5908" y="1696"/>
                    <a:pt x="5959" y="1714"/>
                    <a:pt x="5952" y="1682"/>
                  </a:cubicBezTo>
                  <a:cubicBezTo>
                    <a:pt x="5949" y="1666"/>
                    <a:pt x="5912" y="1680"/>
                    <a:pt x="5916" y="1658"/>
                  </a:cubicBezTo>
                  <a:cubicBezTo>
                    <a:pt x="5945" y="1647"/>
                    <a:pt x="5945" y="1610"/>
                    <a:pt x="5979" y="1603"/>
                  </a:cubicBezTo>
                  <a:cubicBezTo>
                    <a:pt x="5977" y="1973"/>
                    <a:pt x="5937" y="2346"/>
                    <a:pt x="5972" y="2687"/>
                  </a:cubicBezTo>
                  <a:cubicBezTo>
                    <a:pt x="5992" y="2693"/>
                    <a:pt x="6008" y="2704"/>
                    <a:pt x="6035" y="2703"/>
                  </a:cubicBezTo>
                  <a:cubicBezTo>
                    <a:pt x="6035" y="2671"/>
                    <a:pt x="6051" y="2654"/>
                    <a:pt x="6045" y="2617"/>
                  </a:cubicBezTo>
                  <a:cubicBezTo>
                    <a:pt x="6014" y="2623"/>
                    <a:pt x="6005" y="2609"/>
                    <a:pt x="6000" y="2593"/>
                  </a:cubicBezTo>
                  <a:cubicBezTo>
                    <a:pt x="6006" y="2577"/>
                    <a:pt x="6054" y="2598"/>
                    <a:pt x="6045" y="2570"/>
                  </a:cubicBezTo>
                  <a:cubicBezTo>
                    <a:pt x="6033" y="2557"/>
                    <a:pt x="5998" y="2563"/>
                    <a:pt x="6000" y="2538"/>
                  </a:cubicBezTo>
                  <a:cubicBezTo>
                    <a:pt x="6009" y="2525"/>
                    <a:pt x="6029" y="2521"/>
                    <a:pt x="6046" y="2515"/>
                  </a:cubicBezTo>
                  <a:cubicBezTo>
                    <a:pt x="6058" y="2481"/>
                    <a:pt x="6003" y="2505"/>
                    <a:pt x="6010" y="2475"/>
                  </a:cubicBezTo>
                  <a:cubicBezTo>
                    <a:pt x="6002" y="2445"/>
                    <a:pt x="6049" y="2463"/>
                    <a:pt x="6037" y="2428"/>
                  </a:cubicBezTo>
                  <a:cubicBezTo>
                    <a:pt x="6035" y="2412"/>
                    <a:pt x="5997" y="2426"/>
                    <a:pt x="6001" y="2404"/>
                  </a:cubicBezTo>
                  <a:cubicBezTo>
                    <a:pt x="5999" y="2371"/>
                    <a:pt x="6035" y="2371"/>
                    <a:pt x="6047" y="2350"/>
                  </a:cubicBezTo>
                  <a:cubicBezTo>
                    <a:pt x="6043" y="2322"/>
                    <a:pt x="6005" y="2323"/>
                    <a:pt x="6011" y="2287"/>
                  </a:cubicBezTo>
                  <a:cubicBezTo>
                    <a:pt x="6018" y="2269"/>
                    <a:pt x="6062" y="2285"/>
                    <a:pt x="6056" y="2256"/>
                  </a:cubicBezTo>
                  <a:cubicBezTo>
                    <a:pt x="6056" y="2214"/>
                    <a:pt x="6001" y="2220"/>
                    <a:pt x="6003" y="2177"/>
                  </a:cubicBezTo>
                  <a:cubicBezTo>
                    <a:pt x="6009" y="2159"/>
                    <a:pt x="6065" y="2184"/>
                    <a:pt x="6057" y="2154"/>
                  </a:cubicBezTo>
                  <a:cubicBezTo>
                    <a:pt x="6060" y="2119"/>
                    <a:pt x="6003" y="2137"/>
                    <a:pt x="6012" y="2098"/>
                  </a:cubicBezTo>
                  <a:cubicBezTo>
                    <a:pt x="6049" y="2104"/>
                    <a:pt x="6064" y="2091"/>
                    <a:pt x="6057" y="2059"/>
                  </a:cubicBezTo>
                  <a:cubicBezTo>
                    <a:pt x="6050" y="2042"/>
                    <a:pt x="6002" y="2060"/>
                    <a:pt x="6013" y="2028"/>
                  </a:cubicBezTo>
                  <a:cubicBezTo>
                    <a:pt x="6014" y="2002"/>
                    <a:pt x="6066" y="2022"/>
                    <a:pt x="6058" y="1989"/>
                  </a:cubicBezTo>
                  <a:cubicBezTo>
                    <a:pt x="6063" y="1964"/>
                    <a:pt x="6013" y="1985"/>
                    <a:pt x="6022" y="1957"/>
                  </a:cubicBezTo>
                  <a:cubicBezTo>
                    <a:pt x="6006" y="1914"/>
                    <a:pt x="6070" y="1942"/>
                    <a:pt x="6058" y="1902"/>
                  </a:cubicBezTo>
                  <a:cubicBezTo>
                    <a:pt x="6051" y="1885"/>
                    <a:pt x="6003" y="1903"/>
                    <a:pt x="6014" y="1871"/>
                  </a:cubicBezTo>
                  <a:cubicBezTo>
                    <a:pt x="6033" y="1864"/>
                    <a:pt x="6067" y="1871"/>
                    <a:pt x="6059" y="1839"/>
                  </a:cubicBezTo>
                  <a:cubicBezTo>
                    <a:pt x="6062" y="1819"/>
                    <a:pt x="6008" y="1846"/>
                    <a:pt x="6023" y="1816"/>
                  </a:cubicBezTo>
                  <a:cubicBezTo>
                    <a:pt x="6019" y="1791"/>
                    <a:pt x="6068" y="1813"/>
                    <a:pt x="6059" y="1784"/>
                  </a:cubicBezTo>
                  <a:cubicBezTo>
                    <a:pt x="6009" y="1771"/>
                    <a:pt x="6048" y="1745"/>
                    <a:pt x="6060" y="1722"/>
                  </a:cubicBezTo>
                  <a:cubicBezTo>
                    <a:pt x="6042" y="1718"/>
                    <a:pt x="6021" y="1719"/>
                    <a:pt x="6024" y="1698"/>
                  </a:cubicBezTo>
                  <a:cubicBezTo>
                    <a:pt x="6025" y="1683"/>
                    <a:pt x="6054" y="1693"/>
                    <a:pt x="6060" y="1682"/>
                  </a:cubicBezTo>
                  <a:cubicBezTo>
                    <a:pt x="6069" y="1648"/>
                    <a:pt x="6030" y="1656"/>
                    <a:pt x="6033" y="1627"/>
                  </a:cubicBezTo>
                  <a:cubicBezTo>
                    <a:pt x="6061" y="1631"/>
                    <a:pt x="6054" y="1603"/>
                    <a:pt x="6087" y="1612"/>
                  </a:cubicBezTo>
                  <a:cubicBezTo>
                    <a:pt x="6085" y="1954"/>
                    <a:pt x="6046" y="2368"/>
                    <a:pt x="6080" y="2711"/>
                  </a:cubicBezTo>
                  <a:cubicBezTo>
                    <a:pt x="6138" y="2327"/>
                    <a:pt x="6129" y="1928"/>
                    <a:pt x="6151" y="1565"/>
                  </a:cubicBezTo>
                  <a:cubicBezTo>
                    <a:pt x="6002" y="1558"/>
                    <a:pt x="5801" y="1569"/>
                    <a:pt x="5682" y="1594"/>
                  </a:cubicBezTo>
                  <a:close/>
                  <a:moveTo>
                    <a:pt x="7484" y="1605"/>
                  </a:moveTo>
                  <a:cubicBezTo>
                    <a:pt x="7583" y="1605"/>
                    <a:pt x="7682" y="1606"/>
                    <a:pt x="7781" y="1607"/>
                  </a:cubicBezTo>
                  <a:cubicBezTo>
                    <a:pt x="7718" y="1558"/>
                    <a:pt x="7559" y="1575"/>
                    <a:pt x="7484" y="1605"/>
                  </a:cubicBezTo>
                  <a:close/>
                  <a:moveTo>
                    <a:pt x="6195" y="1613"/>
                  </a:moveTo>
                  <a:cubicBezTo>
                    <a:pt x="6379" y="1591"/>
                    <a:pt x="6620" y="1619"/>
                    <a:pt x="6790" y="1585"/>
                  </a:cubicBezTo>
                  <a:cubicBezTo>
                    <a:pt x="6575" y="1591"/>
                    <a:pt x="6331" y="1565"/>
                    <a:pt x="6195" y="1613"/>
                  </a:cubicBezTo>
                  <a:close/>
                  <a:moveTo>
                    <a:pt x="5483" y="1694"/>
                  </a:moveTo>
                  <a:cubicBezTo>
                    <a:pt x="5512" y="1683"/>
                    <a:pt x="5608" y="1621"/>
                    <a:pt x="5610" y="1585"/>
                  </a:cubicBezTo>
                  <a:cubicBezTo>
                    <a:pt x="5576" y="1629"/>
                    <a:pt x="5522" y="1655"/>
                    <a:pt x="5483" y="1694"/>
                  </a:cubicBezTo>
                  <a:close/>
                  <a:moveTo>
                    <a:pt x="9519" y="1625"/>
                  </a:moveTo>
                  <a:cubicBezTo>
                    <a:pt x="9556" y="1626"/>
                    <a:pt x="9593" y="1627"/>
                    <a:pt x="9609" y="1610"/>
                  </a:cubicBezTo>
                  <a:cubicBezTo>
                    <a:pt x="9578" y="1614"/>
                    <a:pt x="9524" y="1598"/>
                    <a:pt x="9519" y="1625"/>
                  </a:cubicBezTo>
                  <a:close/>
                  <a:moveTo>
                    <a:pt x="9501" y="1665"/>
                  </a:moveTo>
                  <a:cubicBezTo>
                    <a:pt x="9556" y="1661"/>
                    <a:pt x="9658" y="1656"/>
                    <a:pt x="9654" y="1626"/>
                  </a:cubicBezTo>
                  <a:cubicBezTo>
                    <a:pt x="9613" y="1648"/>
                    <a:pt x="9520" y="1624"/>
                    <a:pt x="9501" y="1665"/>
                  </a:cubicBezTo>
                  <a:close/>
                  <a:moveTo>
                    <a:pt x="7483" y="1652"/>
                  </a:moveTo>
                  <a:cubicBezTo>
                    <a:pt x="7552" y="1658"/>
                    <a:pt x="7645" y="1643"/>
                    <a:pt x="7699" y="1661"/>
                  </a:cubicBezTo>
                  <a:cubicBezTo>
                    <a:pt x="7627" y="1663"/>
                    <a:pt x="7572" y="1680"/>
                    <a:pt x="7492" y="1676"/>
                  </a:cubicBezTo>
                  <a:cubicBezTo>
                    <a:pt x="7551" y="1703"/>
                    <a:pt x="7707" y="1682"/>
                    <a:pt x="7789" y="1677"/>
                  </a:cubicBezTo>
                  <a:cubicBezTo>
                    <a:pt x="7773" y="1666"/>
                    <a:pt x="7739" y="1669"/>
                    <a:pt x="7726" y="1653"/>
                  </a:cubicBezTo>
                  <a:cubicBezTo>
                    <a:pt x="7724" y="1633"/>
                    <a:pt x="7777" y="1661"/>
                    <a:pt x="7763" y="1630"/>
                  </a:cubicBezTo>
                  <a:cubicBezTo>
                    <a:pt x="7689" y="1634"/>
                    <a:pt x="7541" y="1611"/>
                    <a:pt x="7483" y="1652"/>
                  </a:cubicBezTo>
                  <a:close/>
                  <a:moveTo>
                    <a:pt x="6475" y="1622"/>
                  </a:moveTo>
                  <a:cubicBezTo>
                    <a:pt x="6438" y="1627"/>
                    <a:pt x="6379" y="1611"/>
                    <a:pt x="6357" y="1629"/>
                  </a:cubicBezTo>
                  <a:cubicBezTo>
                    <a:pt x="6394" y="1624"/>
                    <a:pt x="6453" y="1640"/>
                    <a:pt x="6475" y="1622"/>
                  </a:cubicBezTo>
                  <a:close/>
                  <a:moveTo>
                    <a:pt x="6312" y="1629"/>
                  </a:moveTo>
                  <a:cubicBezTo>
                    <a:pt x="6285" y="1634"/>
                    <a:pt x="6235" y="1618"/>
                    <a:pt x="6222" y="1636"/>
                  </a:cubicBezTo>
                  <a:cubicBezTo>
                    <a:pt x="6250" y="1632"/>
                    <a:pt x="6300" y="1647"/>
                    <a:pt x="6312" y="1629"/>
                  </a:cubicBezTo>
                  <a:close/>
                  <a:moveTo>
                    <a:pt x="6240" y="1668"/>
                  </a:moveTo>
                  <a:cubicBezTo>
                    <a:pt x="6417" y="1658"/>
                    <a:pt x="6622" y="1674"/>
                    <a:pt x="6781" y="1648"/>
                  </a:cubicBezTo>
                  <a:cubicBezTo>
                    <a:pt x="6609" y="1632"/>
                    <a:pt x="6399" y="1646"/>
                    <a:pt x="6240" y="1668"/>
                  </a:cubicBezTo>
                  <a:close/>
                  <a:moveTo>
                    <a:pt x="9501" y="1704"/>
                  </a:moveTo>
                  <a:cubicBezTo>
                    <a:pt x="9579" y="1692"/>
                    <a:pt x="9678" y="1697"/>
                    <a:pt x="9726" y="1658"/>
                  </a:cubicBezTo>
                  <a:cubicBezTo>
                    <a:pt x="9646" y="1669"/>
                    <a:pt x="9552" y="1668"/>
                    <a:pt x="9501" y="1704"/>
                  </a:cubicBezTo>
                  <a:close/>
                  <a:moveTo>
                    <a:pt x="2493" y="1668"/>
                  </a:moveTo>
                  <a:cubicBezTo>
                    <a:pt x="2512" y="1731"/>
                    <a:pt x="2408" y="1766"/>
                    <a:pt x="2447" y="1848"/>
                  </a:cubicBezTo>
                  <a:cubicBezTo>
                    <a:pt x="2533" y="1856"/>
                    <a:pt x="2612" y="1801"/>
                    <a:pt x="2690" y="1834"/>
                  </a:cubicBezTo>
                  <a:cubicBezTo>
                    <a:pt x="2683" y="1802"/>
                    <a:pt x="2704" y="1794"/>
                    <a:pt x="2699" y="1763"/>
                  </a:cubicBezTo>
                  <a:cubicBezTo>
                    <a:pt x="2660" y="1730"/>
                    <a:pt x="2633" y="1685"/>
                    <a:pt x="2610" y="1637"/>
                  </a:cubicBezTo>
                  <a:cubicBezTo>
                    <a:pt x="2558" y="1636"/>
                    <a:pt x="2524" y="1651"/>
                    <a:pt x="2493" y="1668"/>
                  </a:cubicBezTo>
                  <a:close/>
                  <a:moveTo>
                    <a:pt x="2060" y="1665"/>
                  </a:moveTo>
                  <a:cubicBezTo>
                    <a:pt x="2044" y="1854"/>
                    <a:pt x="2011" y="2102"/>
                    <a:pt x="2039" y="2278"/>
                  </a:cubicBezTo>
                  <a:cubicBezTo>
                    <a:pt x="2051" y="2222"/>
                    <a:pt x="2037" y="2191"/>
                    <a:pt x="2040" y="2113"/>
                  </a:cubicBezTo>
                  <a:cubicBezTo>
                    <a:pt x="2057" y="2115"/>
                    <a:pt x="2060" y="2104"/>
                    <a:pt x="2076" y="2105"/>
                  </a:cubicBezTo>
                  <a:cubicBezTo>
                    <a:pt x="2098" y="1968"/>
                    <a:pt x="2079" y="1795"/>
                    <a:pt x="2105" y="1681"/>
                  </a:cubicBezTo>
                  <a:cubicBezTo>
                    <a:pt x="2126" y="1681"/>
                    <a:pt x="2147" y="1682"/>
                    <a:pt x="2168" y="1682"/>
                  </a:cubicBezTo>
                  <a:cubicBezTo>
                    <a:pt x="2180" y="1701"/>
                    <a:pt x="2174" y="1734"/>
                    <a:pt x="2204" y="1737"/>
                  </a:cubicBezTo>
                  <a:cubicBezTo>
                    <a:pt x="2182" y="1767"/>
                    <a:pt x="2215" y="1834"/>
                    <a:pt x="2149" y="1862"/>
                  </a:cubicBezTo>
                  <a:cubicBezTo>
                    <a:pt x="2170" y="1860"/>
                    <a:pt x="2183" y="1864"/>
                    <a:pt x="2185" y="1878"/>
                  </a:cubicBezTo>
                  <a:cubicBezTo>
                    <a:pt x="2178" y="1900"/>
                    <a:pt x="2154" y="1909"/>
                    <a:pt x="2140" y="1925"/>
                  </a:cubicBezTo>
                  <a:cubicBezTo>
                    <a:pt x="2153" y="1926"/>
                    <a:pt x="2173" y="1922"/>
                    <a:pt x="2176" y="1933"/>
                  </a:cubicBezTo>
                  <a:cubicBezTo>
                    <a:pt x="2151" y="1946"/>
                    <a:pt x="2201" y="1979"/>
                    <a:pt x="2149" y="1972"/>
                  </a:cubicBezTo>
                  <a:cubicBezTo>
                    <a:pt x="2135" y="2002"/>
                    <a:pt x="2189" y="1974"/>
                    <a:pt x="2175" y="2004"/>
                  </a:cubicBezTo>
                  <a:cubicBezTo>
                    <a:pt x="2148" y="2003"/>
                    <a:pt x="2126" y="2007"/>
                    <a:pt x="2112" y="2019"/>
                  </a:cubicBezTo>
                  <a:cubicBezTo>
                    <a:pt x="2152" y="2038"/>
                    <a:pt x="2186" y="2054"/>
                    <a:pt x="2184" y="2090"/>
                  </a:cubicBezTo>
                  <a:cubicBezTo>
                    <a:pt x="2164" y="2102"/>
                    <a:pt x="2128" y="2099"/>
                    <a:pt x="2121" y="2121"/>
                  </a:cubicBezTo>
                  <a:cubicBezTo>
                    <a:pt x="2157" y="2124"/>
                    <a:pt x="2171" y="2107"/>
                    <a:pt x="2211" y="2114"/>
                  </a:cubicBezTo>
                  <a:cubicBezTo>
                    <a:pt x="2231" y="2059"/>
                    <a:pt x="2238" y="1997"/>
                    <a:pt x="2212" y="1949"/>
                  </a:cubicBezTo>
                  <a:cubicBezTo>
                    <a:pt x="2267" y="1894"/>
                    <a:pt x="2194" y="1713"/>
                    <a:pt x="2250" y="1682"/>
                  </a:cubicBezTo>
                  <a:cubicBezTo>
                    <a:pt x="2325" y="1682"/>
                    <a:pt x="2329" y="1766"/>
                    <a:pt x="2276" y="1792"/>
                  </a:cubicBezTo>
                  <a:cubicBezTo>
                    <a:pt x="2337" y="1797"/>
                    <a:pt x="2260" y="1827"/>
                    <a:pt x="2303" y="1847"/>
                  </a:cubicBezTo>
                  <a:cubicBezTo>
                    <a:pt x="2279" y="1845"/>
                    <a:pt x="2264" y="1850"/>
                    <a:pt x="2266" y="1871"/>
                  </a:cubicBezTo>
                  <a:cubicBezTo>
                    <a:pt x="2280" y="1872"/>
                    <a:pt x="2300" y="1868"/>
                    <a:pt x="2302" y="1879"/>
                  </a:cubicBezTo>
                  <a:cubicBezTo>
                    <a:pt x="2318" y="1924"/>
                    <a:pt x="2265" y="1909"/>
                    <a:pt x="2257" y="1933"/>
                  </a:cubicBezTo>
                  <a:cubicBezTo>
                    <a:pt x="2281" y="1931"/>
                    <a:pt x="2296" y="1937"/>
                    <a:pt x="2293" y="1957"/>
                  </a:cubicBezTo>
                  <a:cubicBezTo>
                    <a:pt x="2235" y="1958"/>
                    <a:pt x="2302" y="1963"/>
                    <a:pt x="2293" y="1989"/>
                  </a:cubicBezTo>
                  <a:cubicBezTo>
                    <a:pt x="2282" y="1990"/>
                    <a:pt x="2267" y="1987"/>
                    <a:pt x="2266" y="1996"/>
                  </a:cubicBezTo>
                  <a:cubicBezTo>
                    <a:pt x="2326" y="2014"/>
                    <a:pt x="2286" y="2083"/>
                    <a:pt x="2265" y="2114"/>
                  </a:cubicBezTo>
                  <a:cubicBezTo>
                    <a:pt x="2304" y="2099"/>
                    <a:pt x="2320" y="2144"/>
                    <a:pt x="2337" y="2122"/>
                  </a:cubicBezTo>
                  <a:cubicBezTo>
                    <a:pt x="2310" y="1992"/>
                    <a:pt x="2360" y="1834"/>
                    <a:pt x="2331" y="1698"/>
                  </a:cubicBezTo>
                  <a:cubicBezTo>
                    <a:pt x="2341" y="1690"/>
                    <a:pt x="2347" y="1676"/>
                    <a:pt x="2376" y="1683"/>
                  </a:cubicBezTo>
                  <a:cubicBezTo>
                    <a:pt x="2368" y="1723"/>
                    <a:pt x="2365" y="1728"/>
                    <a:pt x="2402" y="1738"/>
                  </a:cubicBezTo>
                  <a:cubicBezTo>
                    <a:pt x="2330" y="1780"/>
                    <a:pt x="2356" y="1949"/>
                    <a:pt x="2364" y="2036"/>
                  </a:cubicBezTo>
                  <a:cubicBezTo>
                    <a:pt x="2350" y="1885"/>
                    <a:pt x="2421" y="1793"/>
                    <a:pt x="2412" y="1660"/>
                  </a:cubicBezTo>
                  <a:cubicBezTo>
                    <a:pt x="2316" y="1653"/>
                    <a:pt x="2165" y="1655"/>
                    <a:pt x="2060" y="1665"/>
                  </a:cubicBezTo>
                  <a:close/>
                  <a:moveTo>
                    <a:pt x="6447" y="1693"/>
                  </a:moveTo>
                  <a:cubicBezTo>
                    <a:pt x="6515" y="1680"/>
                    <a:pt x="6414" y="1684"/>
                    <a:pt x="6375" y="1684"/>
                  </a:cubicBezTo>
                  <a:cubicBezTo>
                    <a:pt x="6295" y="1686"/>
                    <a:pt x="6216" y="1693"/>
                    <a:pt x="6177" y="1707"/>
                  </a:cubicBezTo>
                  <a:cubicBezTo>
                    <a:pt x="6274" y="1699"/>
                    <a:pt x="6385" y="1704"/>
                    <a:pt x="6447" y="1693"/>
                  </a:cubicBezTo>
                  <a:close/>
                  <a:moveTo>
                    <a:pt x="5474" y="1804"/>
                  </a:moveTo>
                  <a:cubicBezTo>
                    <a:pt x="5503" y="1768"/>
                    <a:pt x="5592" y="1705"/>
                    <a:pt x="5591" y="1695"/>
                  </a:cubicBezTo>
                  <a:cubicBezTo>
                    <a:pt x="5561" y="1734"/>
                    <a:pt x="5461" y="1753"/>
                    <a:pt x="5474" y="1804"/>
                  </a:cubicBezTo>
                  <a:close/>
                  <a:moveTo>
                    <a:pt x="6195" y="1738"/>
                  </a:moveTo>
                  <a:cubicBezTo>
                    <a:pt x="6372" y="1713"/>
                    <a:pt x="6599" y="1732"/>
                    <a:pt x="6762" y="1695"/>
                  </a:cubicBezTo>
                  <a:cubicBezTo>
                    <a:pt x="6569" y="1706"/>
                    <a:pt x="6365" y="1707"/>
                    <a:pt x="6195" y="1738"/>
                  </a:cubicBezTo>
                  <a:close/>
                  <a:moveTo>
                    <a:pt x="7492" y="1731"/>
                  </a:moveTo>
                  <a:cubicBezTo>
                    <a:pt x="7564" y="1743"/>
                    <a:pt x="7665" y="1716"/>
                    <a:pt x="7762" y="1724"/>
                  </a:cubicBezTo>
                  <a:cubicBezTo>
                    <a:pt x="7704" y="1679"/>
                    <a:pt x="7553" y="1706"/>
                    <a:pt x="7492" y="1731"/>
                  </a:cubicBezTo>
                  <a:close/>
                  <a:moveTo>
                    <a:pt x="493" y="1687"/>
                  </a:moveTo>
                  <a:cubicBezTo>
                    <a:pt x="492" y="1713"/>
                    <a:pt x="514" y="1721"/>
                    <a:pt x="529" y="1734"/>
                  </a:cubicBezTo>
                  <a:cubicBezTo>
                    <a:pt x="512" y="1738"/>
                    <a:pt x="475" y="1723"/>
                    <a:pt x="484" y="1750"/>
                  </a:cubicBezTo>
                  <a:cubicBezTo>
                    <a:pt x="501" y="1782"/>
                    <a:pt x="582" y="1759"/>
                    <a:pt x="628" y="1766"/>
                  </a:cubicBezTo>
                  <a:cubicBezTo>
                    <a:pt x="617" y="1799"/>
                    <a:pt x="628" y="1805"/>
                    <a:pt x="636" y="1837"/>
                  </a:cubicBezTo>
                  <a:cubicBezTo>
                    <a:pt x="597" y="1860"/>
                    <a:pt x="478" y="1813"/>
                    <a:pt x="483" y="1875"/>
                  </a:cubicBezTo>
                  <a:cubicBezTo>
                    <a:pt x="548" y="1855"/>
                    <a:pt x="593" y="1859"/>
                    <a:pt x="654" y="1845"/>
                  </a:cubicBezTo>
                  <a:cubicBezTo>
                    <a:pt x="661" y="1784"/>
                    <a:pt x="644" y="1717"/>
                    <a:pt x="655" y="1696"/>
                  </a:cubicBezTo>
                  <a:cubicBezTo>
                    <a:pt x="608" y="1668"/>
                    <a:pt x="553" y="1671"/>
                    <a:pt x="493" y="1687"/>
                  </a:cubicBezTo>
                  <a:close/>
                  <a:moveTo>
                    <a:pt x="10095" y="1755"/>
                  </a:moveTo>
                  <a:cubicBezTo>
                    <a:pt x="10126" y="1758"/>
                    <a:pt x="10195" y="1754"/>
                    <a:pt x="10167" y="1732"/>
                  </a:cubicBezTo>
                  <a:cubicBezTo>
                    <a:pt x="10155" y="1750"/>
                    <a:pt x="10099" y="1730"/>
                    <a:pt x="10095" y="1755"/>
                  </a:cubicBezTo>
                  <a:close/>
                  <a:moveTo>
                    <a:pt x="781" y="1704"/>
                  </a:moveTo>
                  <a:cubicBezTo>
                    <a:pt x="699" y="1674"/>
                    <a:pt x="648" y="1731"/>
                    <a:pt x="681" y="1798"/>
                  </a:cubicBezTo>
                  <a:cubicBezTo>
                    <a:pt x="706" y="1805"/>
                    <a:pt x="766" y="1782"/>
                    <a:pt x="762" y="1814"/>
                  </a:cubicBezTo>
                  <a:cubicBezTo>
                    <a:pt x="756" y="1837"/>
                    <a:pt x="688" y="1807"/>
                    <a:pt x="681" y="1829"/>
                  </a:cubicBezTo>
                  <a:cubicBezTo>
                    <a:pt x="712" y="1847"/>
                    <a:pt x="753" y="1856"/>
                    <a:pt x="771" y="1885"/>
                  </a:cubicBezTo>
                  <a:cubicBezTo>
                    <a:pt x="757" y="1910"/>
                    <a:pt x="714" y="1909"/>
                    <a:pt x="672" y="1908"/>
                  </a:cubicBezTo>
                  <a:cubicBezTo>
                    <a:pt x="668" y="1893"/>
                    <a:pt x="646" y="1894"/>
                    <a:pt x="654" y="1869"/>
                  </a:cubicBezTo>
                  <a:cubicBezTo>
                    <a:pt x="619" y="1874"/>
                    <a:pt x="580" y="1877"/>
                    <a:pt x="564" y="1899"/>
                  </a:cubicBezTo>
                  <a:cubicBezTo>
                    <a:pt x="597" y="1904"/>
                    <a:pt x="659" y="1885"/>
                    <a:pt x="654" y="1924"/>
                  </a:cubicBezTo>
                  <a:cubicBezTo>
                    <a:pt x="629" y="1928"/>
                    <a:pt x="529" y="1899"/>
                    <a:pt x="483" y="1922"/>
                  </a:cubicBezTo>
                  <a:cubicBezTo>
                    <a:pt x="482" y="1933"/>
                    <a:pt x="482" y="1943"/>
                    <a:pt x="482" y="1954"/>
                  </a:cubicBezTo>
                  <a:cubicBezTo>
                    <a:pt x="613" y="1997"/>
                    <a:pt x="678" y="1941"/>
                    <a:pt x="798" y="1964"/>
                  </a:cubicBezTo>
                  <a:cubicBezTo>
                    <a:pt x="783" y="1895"/>
                    <a:pt x="837" y="1760"/>
                    <a:pt x="781" y="1704"/>
                  </a:cubicBezTo>
                  <a:close/>
                  <a:moveTo>
                    <a:pt x="7509" y="1770"/>
                  </a:moveTo>
                  <a:cubicBezTo>
                    <a:pt x="7604" y="1769"/>
                    <a:pt x="7705" y="1774"/>
                    <a:pt x="7771" y="1748"/>
                  </a:cubicBezTo>
                  <a:cubicBezTo>
                    <a:pt x="7688" y="1729"/>
                    <a:pt x="7571" y="1744"/>
                    <a:pt x="7509" y="1770"/>
                  </a:cubicBezTo>
                  <a:close/>
                  <a:moveTo>
                    <a:pt x="9743" y="1792"/>
                  </a:moveTo>
                  <a:cubicBezTo>
                    <a:pt x="9778" y="1798"/>
                    <a:pt x="9778" y="1754"/>
                    <a:pt x="9743" y="1760"/>
                  </a:cubicBezTo>
                  <a:cubicBezTo>
                    <a:pt x="9743" y="1771"/>
                    <a:pt x="9743" y="1781"/>
                    <a:pt x="9743" y="1792"/>
                  </a:cubicBezTo>
                  <a:close/>
                  <a:moveTo>
                    <a:pt x="5482" y="1836"/>
                  </a:moveTo>
                  <a:cubicBezTo>
                    <a:pt x="5502" y="1800"/>
                    <a:pt x="5580" y="1775"/>
                    <a:pt x="5573" y="1742"/>
                  </a:cubicBezTo>
                  <a:cubicBezTo>
                    <a:pt x="5552" y="1777"/>
                    <a:pt x="5481" y="1808"/>
                    <a:pt x="5482" y="1836"/>
                  </a:cubicBezTo>
                  <a:close/>
                  <a:moveTo>
                    <a:pt x="10140" y="1771"/>
                  </a:moveTo>
                  <a:cubicBezTo>
                    <a:pt x="10041" y="1766"/>
                    <a:pt x="10091" y="1810"/>
                    <a:pt x="10140" y="1771"/>
                  </a:cubicBezTo>
                  <a:close/>
                  <a:moveTo>
                    <a:pt x="6735" y="1765"/>
                  </a:moveTo>
                  <a:cubicBezTo>
                    <a:pt x="6803" y="1767"/>
                    <a:pt x="6744" y="1751"/>
                    <a:pt x="6708" y="1757"/>
                  </a:cubicBezTo>
                  <a:cubicBezTo>
                    <a:pt x="6528" y="1756"/>
                    <a:pt x="6359" y="1765"/>
                    <a:pt x="6212" y="1793"/>
                  </a:cubicBezTo>
                  <a:cubicBezTo>
                    <a:pt x="6399" y="1785"/>
                    <a:pt x="6552" y="1760"/>
                    <a:pt x="6735" y="1765"/>
                  </a:cubicBezTo>
                  <a:close/>
                  <a:moveTo>
                    <a:pt x="1716" y="1946"/>
                  </a:moveTo>
                  <a:cubicBezTo>
                    <a:pt x="1684" y="1927"/>
                    <a:pt x="1821" y="1949"/>
                    <a:pt x="1789" y="1931"/>
                  </a:cubicBezTo>
                  <a:cubicBezTo>
                    <a:pt x="1611" y="1964"/>
                    <a:pt x="1686" y="1827"/>
                    <a:pt x="1655" y="1733"/>
                  </a:cubicBezTo>
                  <a:cubicBezTo>
                    <a:pt x="1628" y="1888"/>
                    <a:pt x="1639" y="2107"/>
                    <a:pt x="1651" y="2283"/>
                  </a:cubicBezTo>
                  <a:cubicBezTo>
                    <a:pt x="1637" y="2141"/>
                    <a:pt x="1676" y="2000"/>
                    <a:pt x="1672" y="1914"/>
                  </a:cubicBezTo>
                  <a:cubicBezTo>
                    <a:pt x="1681" y="1925"/>
                    <a:pt x="1707" y="1961"/>
                    <a:pt x="1716" y="1946"/>
                  </a:cubicBezTo>
                  <a:close/>
                  <a:moveTo>
                    <a:pt x="7500" y="1817"/>
                  </a:moveTo>
                  <a:cubicBezTo>
                    <a:pt x="7555" y="1813"/>
                    <a:pt x="7716" y="1835"/>
                    <a:pt x="7780" y="1795"/>
                  </a:cubicBezTo>
                  <a:cubicBezTo>
                    <a:pt x="7724" y="1783"/>
                    <a:pt x="7510" y="1768"/>
                    <a:pt x="7500" y="1817"/>
                  </a:cubicBezTo>
                  <a:close/>
                  <a:moveTo>
                    <a:pt x="8500" y="1808"/>
                  </a:moveTo>
                  <a:cubicBezTo>
                    <a:pt x="8509" y="1847"/>
                    <a:pt x="8502" y="1900"/>
                    <a:pt x="8517" y="1933"/>
                  </a:cubicBezTo>
                  <a:cubicBezTo>
                    <a:pt x="8532" y="1880"/>
                    <a:pt x="8585" y="1862"/>
                    <a:pt x="8581" y="1792"/>
                  </a:cubicBezTo>
                  <a:cubicBezTo>
                    <a:pt x="8569" y="1779"/>
                    <a:pt x="8514" y="1795"/>
                    <a:pt x="8500" y="1808"/>
                  </a:cubicBezTo>
                  <a:close/>
                  <a:moveTo>
                    <a:pt x="8761" y="1911"/>
                  </a:moveTo>
                  <a:cubicBezTo>
                    <a:pt x="8761" y="1869"/>
                    <a:pt x="8761" y="1827"/>
                    <a:pt x="8761" y="1786"/>
                  </a:cubicBezTo>
                  <a:cubicBezTo>
                    <a:pt x="8722" y="1782"/>
                    <a:pt x="8692" y="1787"/>
                    <a:pt x="8671" y="1801"/>
                  </a:cubicBezTo>
                  <a:cubicBezTo>
                    <a:pt x="8692" y="1869"/>
                    <a:pt x="8741" y="1912"/>
                    <a:pt x="8769" y="1974"/>
                  </a:cubicBezTo>
                  <a:cubicBezTo>
                    <a:pt x="8770" y="1931"/>
                    <a:pt x="8786" y="1900"/>
                    <a:pt x="8788" y="1841"/>
                  </a:cubicBezTo>
                  <a:cubicBezTo>
                    <a:pt x="8745" y="1834"/>
                    <a:pt x="8790" y="1905"/>
                    <a:pt x="8761" y="1911"/>
                  </a:cubicBezTo>
                  <a:close/>
                  <a:moveTo>
                    <a:pt x="10158" y="1810"/>
                  </a:moveTo>
                  <a:cubicBezTo>
                    <a:pt x="10176" y="1812"/>
                    <a:pt x="10175" y="1831"/>
                    <a:pt x="10184" y="1842"/>
                  </a:cubicBezTo>
                  <a:cubicBezTo>
                    <a:pt x="10213" y="1841"/>
                    <a:pt x="10253" y="1850"/>
                    <a:pt x="10248" y="1818"/>
                  </a:cubicBezTo>
                  <a:cubicBezTo>
                    <a:pt x="10199" y="1828"/>
                    <a:pt x="10189" y="1771"/>
                    <a:pt x="10158" y="1810"/>
                  </a:cubicBezTo>
                  <a:close/>
                  <a:moveTo>
                    <a:pt x="1564" y="1764"/>
                  </a:moveTo>
                  <a:cubicBezTo>
                    <a:pt x="1571" y="1770"/>
                    <a:pt x="1618" y="1785"/>
                    <a:pt x="1610" y="1757"/>
                  </a:cubicBezTo>
                  <a:cubicBezTo>
                    <a:pt x="1606" y="1739"/>
                    <a:pt x="1560" y="1749"/>
                    <a:pt x="1564" y="1764"/>
                  </a:cubicBezTo>
                  <a:close/>
                  <a:moveTo>
                    <a:pt x="6203" y="1825"/>
                  </a:moveTo>
                  <a:cubicBezTo>
                    <a:pt x="6399" y="1801"/>
                    <a:pt x="6591" y="1818"/>
                    <a:pt x="6771" y="1789"/>
                  </a:cubicBezTo>
                  <a:cubicBezTo>
                    <a:pt x="6564" y="1783"/>
                    <a:pt x="6387" y="1795"/>
                    <a:pt x="6203" y="1825"/>
                  </a:cubicBezTo>
                  <a:close/>
                  <a:moveTo>
                    <a:pt x="4672" y="1823"/>
                  </a:moveTo>
                  <a:cubicBezTo>
                    <a:pt x="4673" y="1805"/>
                    <a:pt x="4726" y="1793"/>
                    <a:pt x="4699" y="1776"/>
                  </a:cubicBezTo>
                  <a:cubicBezTo>
                    <a:pt x="4699" y="1795"/>
                    <a:pt x="4639" y="1801"/>
                    <a:pt x="4672" y="1823"/>
                  </a:cubicBezTo>
                  <a:close/>
                  <a:moveTo>
                    <a:pt x="9617" y="1822"/>
                  </a:moveTo>
                  <a:cubicBezTo>
                    <a:pt x="9659" y="1822"/>
                    <a:pt x="9706" y="1827"/>
                    <a:pt x="9725" y="1807"/>
                  </a:cubicBezTo>
                  <a:cubicBezTo>
                    <a:pt x="9682" y="1806"/>
                    <a:pt x="9644" y="1809"/>
                    <a:pt x="9617" y="1822"/>
                  </a:cubicBezTo>
                  <a:close/>
                  <a:moveTo>
                    <a:pt x="10296" y="2675"/>
                  </a:moveTo>
                  <a:cubicBezTo>
                    <a:pt x="10315" y="2622"/>
                    <a:pt x="10319" y="2602"/>
                    <a:pt x="10324" y="2533"/>
                  </a:cubicBezTo>
                  <a:cubicBezTo>
                    <a:pt x="10329" y="2509"/>
                    <a:pt x="10279" y="2530"/>
                    <a:pt x="10288" y="2502"/>
                  </a:cubicBezTo>
                  <a:cubicBezTo>
                    <a:pt x="10270" y="2273"/>
                    <a:pt x="10344" y="1983"/>
                    <a:pt x="10275" y="1811"/>
                  </a:cubicBezTo>
                  <a:cubicBezTo>
                    <a:pt x="10247" y="2075"/>
                    <a:pt x="10247" y="2432"/>
                    <a:pt x="10269" y="2690"/>
                  </a:cubicBezTo>
                  <a:cubicBezTo>
                    <a:pt x="10297" y="2698"/>
                    <a:pt x="10334" y="2674"/>
                    <a:pt x="10314" y="2667"/>
                  </a:cubicBezTo>
                  <a:cubicBezTo>
                    <a:pt x="10312" y="2673"/>
                    <a:pt x="10307" y="2676"/>
                    <a:pt x="10296" y="2675"/>
                  </a:cubicBezTo>
                  <a:close/>
                  <a:moveTo>
                    <a:pt x="4104" y="1788"/>
                  </a:moveTo>
                  <a:cubicBezTo>
                    <a:pt x="4123" y="1915"/>
                    <a:pt x="4092" y="2127"/>
                    <a:pt x="4093" y="2251"/>
                  </a:cubicBezTo>
                  <a:cubicBezTo>
                    <a:pt x="4153" y="2271"/>
                    <a:pt x="4211" y="2248"/>
                    <a:pt x="4273" y="2260"/>
                  </a:cubicBezTo>
                  <a:cubicBezTo>
                    <a:pt x="4289" y="2245"/>
                    <a:pt x="4280" y="2208"/>
                    <a:pt x="4282" y="2182"/>
                  </a:cubicBezTo>
                  <a:cubicBezTo>
                    <a:pt x="4255" y="2171"/>
                    <a:pt x="4211" y="2176"/>
                    <a:pt x="4210" y="2142"/>
                  </a:cubicBezTo>
                  <a:cubicBezTo>
                    <a:pt x="4273" y="1991"/>
                    <a:pt x="4205" y="1874"/>
                    <a:pt x="4231" y="1781"/>
                  </a:cubicBezTo>
                  <a:cubicBezTo>
                    <a:pt x="4184" y="1779"/>
                    <a:pt x="4141" y="1780"/>
                    <a:pt x="4104" y="1788"/>
                  </a:cubicBezTo>
                  <a:close/>
                  <a:moveTo>
                    <a:pt x="3744" y="1817"/>
                  </a:moveTo>
                  <a:cubicBezTo>
                    <a:pt x="3717" y="2130"/>
                    <a:pt x="3706" y="2402"/>
                    <a:pt x="3702" y="2712"/>
                  </a:cubicBezTo>
                  <a:cubicBezTo>
                    <a:pt x="3751" y="2687"/>
                    <a:pt x="3782" y="2645"/>
                    <a:pt x="3802" y="2595"/>
                  </a:cubicBezTo>
                  <a:cubicBezTo>
                    <a:pt x="3806" y="2576"/>
                    <a:pt x="3761" y="2599"/>
                    <a:pt x="3775" y="2571"/>
                  </a:cubicBezTo>
                  <a:cubicBezTo>
                    <a:pt x="3791" y="2569"/>
                    <a:pt x="3820" y="2579"/>
                    <a:pt x="3811" y="2556"/>
                  </a:cubicBezTo>
                  <a:cubicBezTo>
                    <a:pt x="3801" y="2542"/>
                    <a:pt x="3759" y="2554"/>
                    <a:pt x="3776" y="2516"/>
                  </a:cubicBezTo>
                  <a:cubicBezTo>
                    <a:pt x="3788" y="2519"/>
                    <a:pt x="3793" y="2527"/>
                    <a:pt x="3812" y="2524"/>
                  </a:cubicBezTo>
                  <a:cubicBezTo>
                    <a:pt x="3821" y="2493"/>
                    <a:pt x="3761" y="2521"/>
                    <a:pt x="3767" y="2493"/>
                  </a:cubicBezTo>
                  <a:cubicBezTo>
                    <a:pt x="3785" y="2434"/>
                    <a:pt x="3779" y="2368"/>
                    <a:pt x="3768" y="2288"/>
                  </a:cubicBezTo>
                  <a:cubicBezTo>
                    <a:pt x="3780" y="2275"/>
                    <a:pt x="3822" y="2289"/>
                    <a:pt x="3822" y="2265"/>
                  </a:cubicBezTo>
                  <a:cubicBezTo>
                    <a:pt x="3816" y="2253"/>
                    <a:pt x="3778" y="2267"/>
                    <a:pt x="3786" y="2241"/>
                  </a:cubicBezTo>
                  <a:cubicBezTo>
                    <a:pt x="3842" y="2222"/>
                    <a:pt x="3798" y="2237"/>
                    <a:pt x="3778" y="2210"/>
                  </a:cubicBezTo>
                  <a:cubicBezTo>
                    <a:pt x="3789" y="2199"/>
                    <a:pt x="3822" y="2207"/>
                    <a:pt x="3823" y="2187"/>
                  </a:cubicBezTo>
                  <a:cubicBezTo>
                    <a:pt x="3797" y="2188"/>
                    <a:pt x="3774" y="2187"/>
                    <a:pt x="3778" y="2163"/>
                  </a:cubicBezTo>
                  <a:cubicBezTo>
                    <a:pt x="3769" y="2129"/>
                    <a:pt x="3822" y="2149"/>
                    <a:pt x="3823" y="2124"/>
                  </a:cubicBezTo>
                  <a:cubicBezTo>
                    <a:pt x="3806" y="2123"/>
                    <a:pt x="3793" y="2119"/>
                    <a:pt x="3787" y="2108"/>
                  </a:cubicBezTo>
                  <a:cubicBezTo>
                    <a:pt x="3807" y="2110"/>
                    <a:pt x="3816" y="2102"/>
                    <a:pt x="3814" y="2085"/>
                  </a:cubicBezTo>
                  <a:cubicBezTo>
                    <a:pt x="3801" y="2083"/>
                    <a:pt x="3781" y="2087"/>
                    <a:pt x="3778" y="2076"/>
                  </a:cubicBezTo>
                  <a:cubicBezTo>
                    <a:pt x="3775" y="2055"/>
                    <a:pt x="3812" y="2069"/>
                    <a:pt x="3815" y="2053"/>
                  </a:cubicBezTo>
                  <a:cubicBezTo>
                    <a:pt x="3802" y="2049"/>
                    <a:pt x="3768" y="2062"/>
                    <a:pt x="3770" y="2045"/>
                  </a:cubicBezTo>
                  <a:cubicBezTo>
                    <a:pt x="3771" y="2025"/>
                    <a:pt x="3805" y="2034"/>
                    <a:pt x="3806" y="2014"/>
                  </a:cubicBezTo>
                  <a:cubicBezTo>
                    <a:pt x="3763" y="2022"/>
                    <a:pt x="3780" y="1987"/>
                    <a:pt x="3797" y="1982"/>
                  </a:cubicBezTo>
                  <a:cubicBezTo>
                    <a:pt x="3786" y="1981"/>
                    <a:pt x="3771" y="1984"/>
                    <a:pt x="3770" y="1974"/>
                  </a:cubicBezTo>
                  <a:cubicBezTo>
                    <a:pt x="3776" y="1964"/>
                    <a:pt x="3789" y="1960"/>
                    <a:pt x="3806" y="1959"/>
                  </a:cubicBezTo>
                  <a:cubicBezTo>
                    <a:pt x="3816" y="1930"/>
                    <a:pt x="3772" y="1946"/>
                    <a:pt x="3779" y="1919"/>
                  </a:cubicBezTo>
                  <a:cubicBezTo>
                    <a:pt x="3816" y="1917"/>
                    <a:pt x="3818" y="1885"/>
                    <a:pt x="3852" y="1881"/>
                  </a:cubicBezTo>
                  <a:cubicBezTo>
                    <a:pt x="3828" y="2133"/>
                    <a:pt x="3858" y="2430"/>
                    <a:pt x="3820" y="2650"/>
                  </a:cubicBezTo>
                  <a:cubicBezTo>
                    <a:pt x="3863" y="2628"/>
                    <a:pt x="3916" y="2661"/>
                    <a:pt x="3955" y="2643"/>
                  </a:cubicBezTo>
                  <a:cubicBezTo>
                    <a:pt x="3972" y="2381"/>
                    <a:pt x="3959" y="2058"/>
                    <a:pt x="3969" y="1819"/>
                  </a:cubicBezTo>
                  <a:cubicBezTo>
                    <a:pt x="3886" y="1768"/>
                    <a:pt x="3838" y="1835"/>
                    <a:pt x="3744" y="1817"/>
                  </a:cubicBezTo>
                  <a:close/>
                  <a:moveTo>
                    <a:pt x="5482" y="1891"/>
                  </a:moveTo>
                  <a:cubicBezTo>
                    <a:pt x="5505" y="1858"/>
                    <a:pt x="5543" y="1839"/>
                    <a:pt x="5564" y="1805"/>
                  </a:cubicBezTo>
                  <a:cubicBezTo>
                    <a:pt x="5530" y="1823"/>
                    <a:pt x="5471" y="1859"/>
                    <a:pt x="5482" y="1891"/>
                  </a:cubicBezTo>
                  <a:close/>
                  <a:moveTo>
                    <a:pt x="6909" y="2685"/>
                  </a:moveTo>
                  <a:cubicBezTo>
                    <a:pt x="6921" y="2611"/>
                    <a:pt x="6920" y="2526"/>
                    <a:pt x="6920" y="2442"/>
                  </a:cubicBezTo>
                  <a:cubicBezTo>
                    <a:pt x="6899" y="2447"/>
                    <a:pt x="6863" y="2459"/>
                    <a:pt x="6866" y="2426"/>
                  </a:cubicBezTo>
                  <a:cubicBezTo>
                    <a:pt x="6884" y="2426"/>
                    <a:pt x="6902" y="2426"/>
                    <a:pt x="6920" y="2426"/>
                  </a:cubicBezTo>
                  <a:cubicBezTo>
                    <a:pt x="6920" y="2392"/>
                    <a:pt x="6917" y="2355"/>
                    <a:pt x="6930" y="2332"/>
                  </a:cubicBezTo>
                  <a:cubicBezTo>
                    <a:pt x="6911" y="2327"/>
                    <a:pt x="6870" y="2341"/>
                    <a:pt x="6867" y="2323"/>
                  </a:cubicBezTo>
                  <a:cubicBezTo>
                    <a:pt x="6866" y="2313"/>
                    <a:pt x="6855" y="2313"/>
                    <a:pt x="6858" y="2300"/>
                  </a:cubicBezTo>
                  <a:cubicBezTo>
                    <a:pt x="6875" y="2288"/>
                    <a:pt x="6917" y="2300"/>
                    <a:pt x="6930" y="2285"/>
                  </a:cubicBezTo>
                  <a:cubicBezTo>
                    <a:pt x="6910" y="2273"/>
                    <a:pt x="6870" y="2278"/>
                    <a:pt x="6867" y="2253"/>
                  </a:cubicBezTo>
                  <a:cubicBezTo>
                    <a:pt x="6876" y="2235"/>
                    <a:pt x="6916" y="2244"/>
                    <a:pt x="6930" y="2230"/>
                  </a:cubicBezTo>
                  <a:cubicBezTo>
                    <a:pt x="6918" y="2214"/>
                    <a:pt x="6876" y="2224"/>
                    <a:pt x="6876" y="2198"/>
                  </a:cubicBezTo>
                  <a:cubicBezTo>
                    <a:pt x="6883" y="2174"/>
                    <a:pt x="6937" y="2193"/>
                    <a:pt x="6940" y="2167"/>
                  </a:cubicBezTo>
                  <a:cubicBezTo>
                    <a:pt x="6933" y="2149"/>
                    <a:pt x="6877" y="2174"/>
                    <a:pt x="6886" y="2143"/>
                  </a:cubicBezTo>
                  <a:cubicBezTo>
                    <a:pt x="6894" y="2129"/>
                    <a:pt x="6914" y="2126"/>
                    <a:pt x="6940" y="2128"/>
                  </a:cubicBezTo>
                  <a:cubicBezTo>
                    <a:pt x="6947" y="2090"/>
                    <a:pt x="6880" y="2117"/>
                    <a:pt x="6895" y="2072"/>
                  </a:cubicBezTo>
                  <a:cubicBezTo>
                    <a:pt x="6910" y="2072"/>
                    <a:pt x="6925" y="2073"/>
                    <a:pt x="6940" y="2073"/>
                  </a:cubicBezTo>
                  <a:cubicBezTo>
                    <a:pt x="6941" y="2044"/>
                    <a:pt x="6884" y="2064"/>
                    <a:pt x="6886" y="2033"/>
                  </a:cubicBezTo>
                  <a:cubicBezTo>
                    <a:pt x="6897" y="2024"/>
                    <a:pt x="6918" y="2024"/>
                    <a:pt x="6940" y="2025"/>
                  </a:cubicBezTo>
                  <a:cubicBezTo>
                    <a:pt x="6943" y="1994"/>
                    <a:pt x="6877" y="2022"/>
                    <a:pt x="6896" y="1978"/>
                  </a:cubicBezTo>
                  <a:cubicBezTo>
                    <a:pt x="6954" y="1996"/>
                    <a:pt x="6931" y="1941"/>
                    <a:pt x="6977" y="1947"/>
                  </a:cubicBezTo>
                  <a:cubicBezTo>
                    <a:pt x="6935" y="2184"/>
                    <a:pt x="6955" y="2476"/>
                    <a:pt x="6918" y="2716"/>
                  </a:cubicBezTo>
                  <a:cubicBezTo>
                    <a:pt x="6947" y="2718"/>
                    <a:pt x="6958" y="2735"/>
                    <a:pt x="6990" y="2733"/>
                  </a:cubicBezTo>
                  <a:cubicBezTo>
                    <a:pt x="7035" y="2675"/>
                    <a:pt x="7028" y="2496"/>
                    <a:pt x="7001" y="2426"/>
                  </a:cubicBezTo>
                  <a:cubicBezTo>
                    <a:pt x="6985" y="2436"/>
                    <a:pt x="7001" y="2473"/>
                    <a:pt x="6974" y="2473"/>
                  </a:cubicBezTo>
                  <a:cubicBezTo>
                    <a:pt x="6971" y="2462"/>
                    <a:pt x="6954" y="2464"/>
                    <a:pt x="6947" y="2457"/>
                  </a:cubicBezTo>
                  <a:cubicBezTo>
                    <a:pt x="6961" y="2438"/>
                    <a:pt x="6983" y="2431"/>
                    <a:pt x="6965" y="2403"/>
                  </a:cubicBezTo>
                  <a:cubicBezTo>
                    <a:pt x="6977" y="2389"/>
                    <a:pt x="7019" y="2403"/>
                    <a:pt x="7019" y="2379"/>
                  </a:cubicBezTo>
                  <a:cubicBezTo>
                    <a:pt x="7000" y="2370"/>
                    <a:pt x="6970" y="2370"/>
                    <a:pt x="6965" y="2348"/>
                  </a:cubicBezTo>
                  <a:cubicBezTo>
                    <a:pt x="6973" y="2328"/>
                    <a:pt x="7021" y="2344"/>
                    <a:pt x="7020" y="2317"/>
                  </a:cubicBezTo>
                  <a:cubicBezTo>
                    <a:pt x="6994" y="2318"/>
                    <a:pt x="6971" y="2317"/>
                    <a:pt x="6975" y="2293"/>
                  </a:cubicBezTo>
                  <a:cubicBezTo>
                    <a:pt x="6981" y="2275"/>
                    <a:pt x="7026" y="2291"/>
                    <a:pt x="7020" y="2262"/>
                  </a:cubicBezTo>
                  <a:cubicBezTo>
                    <a:pt x="7024" y="2240"/>
                    <a:pt x="6971" y="2267"/>
                    <a:pt x="6975" y="2246"/>
                  </a:cubicBezTo>
                  <a:cubicBezTo>
                    <a:pt x="6974" y="2213"/>
                    <a:pt x="6993" y="2203"/>
                    <a:pt x="7020" y="2215"/>
                  </a:cubicBezTo>
                  <a:cubicBezTo>
                    <a:pt x="7034" y="2179"/>
                    <a:pt x="6961" y="2218"/>
                    <a:pt x="6975" y="2183"/>
                  </a:cubicBezTo>
                  <a:cubicBezTo>
                    <a:pt x="6978" y="2161"/>
                    <a:pt x="7026" y="2180"/>
                    <a:pt x="7021" y="2152"/>
                  </a:cubicBezTo>
                  <a:cubicBezTo>
                    <a:pt x="7025" y="2127"/>
                    <a:pt x="6979" y="2146"/>
                    <a:pt x="6976" y="2128"/>
                  </a:cubicBezTo>
                  <a:cubicBezTo>
                    <a:pt x="6972" y="2098"/>
                    <a:pt x="7008" y="2103"/>
                    <a:pt x="7021" y="2089"/>
                  </a:cubicBezTo>
                  <a:cubicBezTo>
                    <a:pt x="6999" y="2084"/>
                    <a:pt x="6975" y="2082"/>
                    <a:pt x="6976" y="2057"/>
                  </a:cubicBezTo>
                  <a:cubicBezTo>
                    <a:pt x="6988" y="2055"/>
                    <a:pt x="6994" y="2046"/>
                    <a:pt x="7012" y="2050"/>
                  </a:cubicBezTo>
                  <a:cubicBezTo>
                    <a:pt x="7014" y="2022"/>
                    <a:pt x="6970" y="2034"/>
                    <a:pt x="6977" y="2002"/>
                  </a:cubicBezTo>
                  <a:cubicBezTo>
                    <a:pt x="7027" y="2012"/>
                    <a:pt x="7010" y="1963"/>
                    <a:pt x="7040" y="1955"/>
                  </a:cubicBezTo>
                  <a:cubicBezTo>
                    <a:pt x="7072" y="2167"/>
                    <a:pt x="7003" y="2463"/>
                    <a:pt x="7053" y="2686"/>
                  </a:cubicBezTo>
                  <a:cubicBezTo>
                    <a:pt x="7076" y="2669"/>
                    <a:pt x="7100" y="2653"/>
                    <a:pt x="7135" y="2647"/>
                  </a:cubicBezTo>
                  <a:cubicBezTo>
                    <a:pt x="7135" y="2579"/>
                    <a:pt x="7136" y="2511"/>
                    <a:pt x="7136" y="2443"/>
                  </a:cubicBezTo>
                  <a:cubicBezTo>
                    <a:pt x="7112" y="2443"/>
                    <a:pt x="7088" y="2443"/>
                    <a:pt x="7064" y="2443"/>
                  </a:cubicBezTo>
                  <a:cubicBezTo>
                    <a:pt x="7056" y="2436"/>
                    <a:pt x="7045" y="2392"/>
                    <a:pt x="7064" y="2388"/>
                  </a:cubicBezTo>
                  <a:cubicBezTo>
                    <a:pt x="7095" y="2376"/>
                    <a:pt x="7142" y="2410"/>
                    <a:pt x="7136" y="2380"/>
                  </a:cubicBezTo>
                  <a:cubicBezTo>
                    <a:pt x="7140" y="2341"/>
                    <a:pt x="7042" y="2389"/>
                    <a:pt x="7056" y="2340"/>
                  </a:cubicBezTo>
                  <a:cubicBezTo>
                    <a:pt x="7065" y="2322"/>
                    <a:pt x="7097" y="2324"/>
                    <a:pt x="7128" y="2325"/>
                  </a:cubicBezTo>
                  <a:cubicBezTo>
                    <a:pt x="7137" y="2288"/>
                    <a:pt x="7060" y="2326"/>
                    <a:pt x="7056" y="2301"/>
                  </a:cubicBezTo>
                  <a:cubicBezTo>
                    <a:pt x="7053" y="2261"/>
                    <a:pt x="7134" y="2297"/>
                    <a:pt x="7137" y="2262"/>
                  </a:cubicBezTo>
                  <a:cubicBezTo>
                    <a:pt x="7116" y="2244"/>
                    <a:pt x="7044" y="2269"/>
                    <a:pt x="7065" y="2215"/>
                  </a:cubicBezTo>
                  <a:cubicBezTo>
                    <a:pt x="7091" y="2214"/>
                    <a:pt x="7127" y="2222"/>
                    <a:pt x="7128" y="2199"/>
                  </a:cubicBezTo>
                  <a:cubicBezTo>
                    <a:pt x="7109" y="2190"/>
                    <a:pt x="7070" y="2198"/>
                    <a:pt x="7066" y="2176"/>
                  </a:cubicBezTo>
                  <a:cubicBezTo>
                    <a:pt x="7084" y="2154"/>
                    <a:pt x="7082" y="2143"/>
                    <a:pt x="7075" y="2113"/>
                  </a:cubicBezTo>
                  <a:cubicBezTo>
                    <a:pt x="7091" y="2106"/>
                    <a:pt x="7120" y="2110"/>
                    <a:pt x="7129" y="2097"/>
                  </a:cubicBezTo>
                  <a:cubicBezTo>
                    <a:pt x="7122" y="2078"/>
                    <a:pt x="7059" y="2106"/>
                    <a:pt x="7066" y="2073"/>
                  </a:cubicBezTo>
                  <a:cubicBezTo>
                    <a:pt x="7079" y="2053"/>
                    <a:pt x="7134" y="2070"/>
                    <a:pt x="7130" y="2035"/>
                  </a:cubicBezTo>
                  <a:cubicBezTo>
                    <a:pt x="7101" y="2033"/>
                    <a:pt x="7061" y="2042"/>
                    <a:pt x="7067" y="2011"/>
                  </a:cubicBezTo>
                  <a:cubicBezTo>
                    <a:pt x="7099" y="1995"/>
                    <a:pt x="7135" y="1981"/>
                    <a:pt x="7157" y="1956"/>
                  </a:cubicBezTo>
                  <a:cubicBezTo>
                    <a:pt x="7168" y="2114"/>
                    <a:pt x="7138" y="2412"/>
                    <a:pt x="7162" y="2608"/>
                  </a:cubicBezTo>
                  <a:cubicBezTo>
                    <a:pt x="7183" y="2608"/>
                    <a:pt x="7204" y="2608"/>
                    <a:pt x="7225" y="2608"/>
                  </a:cubicBezTo>
                  <a:cubicBezTo>
                    <a:pt x="7273" y="2362"/>
                    <a:pt x="7210" y="2060"/>
                    <a:pt x="7266" y="1816"/>
                  </a:cubicBezTo>
                  <a:cubicBezTo>
                    <a:pt x="7236" y="1816"/>
                    <a:pt x="7221" y="1829"/>
                    <a:pt x="7185" y="1823"/>
                  </a:cubicBezTo>
                  <a:cubicBezTo>
                    <a:pt x="7097" y="1894"/>
                    <a:pt x="6923" y="1829"/>
                    <a:pt x="6779" y="1836"/>
                  </a:cubicBezTo>
                  <a:cubicBezTo>
                    <a:pt x="6785" y="1868"/>
                    <a:pt x="6751" y="1867"/>
                    <a:pt x="6698" y="1859"/>
                  </a:cubicBezTo>
                  <a:cubicBezTo>
                    <a:pt x="6692" y="1877"/>
                    <a:pt x="6680" y="1906"/>
                    <a:pt x="6698" y="1922"/>
                  </a:cubicBezTo>
                  <a:cubicBezTo>
                    <a:pt x="6791" y="1912"/>
                    <a:pt x="6857" y="1849"/>
                    <a:pt x="6932" y="1900"/>
                  </a:cubicBezTo>
                  <a:cubicBezTo>
                    <a:pt x="6928" y="1875"/>
                    <a:pt x="6940" y="1865"/>
                    <a:pt x="6968" y="1869"/>
                  </a:cubicBezTo>
                  <a:cubicBezTo>
                    <a:pt x="6997" y="1865"/>
                    <a:pt x="6972" y="1908"/>
                    <a:pt x="7004" y="1900"/>
                  </a:cubicBezTo>
                  <a:cubicBezTo>
                    <a:pt x="7027" y="1900"/>
                    <a:pt x="7017" y="1870"/>
                    <a:pt x="7040" y="1869"/>
                  </a:cubicBezTo>
                  <a:cubicBezTo>
                    <a:pt x="7062" y="1872"/>
                    <a:pt x="7060" y="1894"/>
                    <a:pt x="7076" y="1901"/>
                  </a:cubicBezTo>
                  <a:cubicBezTo>
                    <a:pt x="7075" y="1884"/>
                    <a:pt x="7084" y="1876"/>
                    <a:pt x="7103" y="1877"/>
                  </a:cubicBezTo>
                  <a:cubicBezTo>
                    <a:pt x="7118" y="1883"/>
                    <a:pt x="7101" y="1916"/>
                    <a:pt x="7130" y="1909"/>
                  </a:cubicBezTo>
                  <a:cubicBezTo>
                    <a:pt x="7123" y="1884"/>
                    <a:pt x="7144" y="1884"/>
                    <a:pt x="7158" y="1878"/>
                  </a:cubicBezTo>
                  <a:cubicBezTo>
                    <a:pt x="7167" y="1886"/>
                    <a:pt x="7176" y="1934"/>
                    <a:pt x="7157" y="1941"/>
                  </a:cubicBezTo>
                  <a:cubicBezTo>
                    <a:pt x="7063" y="1938"/>
                    <a:pt x="6980" y="1927"/>
                    <a:pt x="6878" y="1931"/>
                  </a:cubicBezTo>
                  <a:cubicBezTo>
                    <a:pt x="6865" y="2150"/>
                    <a:pt x="6827" y="2424"/>
                    <a:pt x="6801" y="2637"/>
                  </a:cubicBezTo>
                  <a:cubicBezTo>
                    <a:pt x="6790" y="2585"/>
                    <a:pt x="6800" y="2559"/>
                    <a:pt x="6802" y="2504"/>
                  </a:cubicBezTo>
                  <a:cubicBezTo>
                    <a:pt x="6788" y="2492"/>
                    <a:pt x="6760" y="2493"/>
                    <a:pt x="6748" y="2480"/>
                  </a:cubicBezTo>
                  <a:cubicBezTo>
                    <a:pt x="6743" y="2449"/>
                    <a:pt x="6811" y="2482"/>
                    <a:pt x="6803" y="2449"/>
                  </a:cubicBezTo>
                  <a:cubicBezTo>
                    <a:pt x="6807" y="2427"/>
                    <a:pt x="6754" y="2455"/>
                    <a:pt x="6758" y="2433"/>
                  </a:cubicBezTo>
                  <a:cubicBezTo>
                    <a:pt x="6758" y="2422"/>
                    <a:pt x="6758" y="2412"/>
                    <a:pt x="6758" y="2401"/>
                  </a:cubicBezTo>
                  <a:cubicBezTo>
                    <a:pt x="6780" y="2397"/>
                    <a:pt x="6812" y="2402"/>
                    <a:pt x="6812" y="2378"/>
                  </a:cubicBezTo>
                  <a:cubicBezTo>
                    <a:pt x="6805" y="2358"/>
                    <a:pt x="6745" y="2383"/>
                    <a:pt x="6749" y="2354"/>
                  </a:cubicBezTo>
                  <a:cubicBezTo>
                    <a:pt x="6765" y="2334"/>
                    <a:pt x="6824" y="2351"/>
                    <a:pt x="6822" y="2315"/>
                  </a:cubicBezTo>
                  <a:cubicBezTo>
                    <a:pt x="6816" y="2296"/>
                    <a:pt x="6763" y="2319"/>
                    <a:pt x="6768" y="2291"/>
                  </a:cubicBezTo>
                  <a:cubicBezTo>
                    <a:pt x="6765" y="2260"/>
                    <a:pt x="6817" y="2277"/>
                    <a:pt x="6822" y="2253"/>
                  </a:cubicBezTo>
                  <a:cubicBezTo>
                    <a:pt x="6803" y="2248"/>
                    <a:pt x="6759" y="2265"/>
                    <a:pt x="6768" y="2236"/>
                  </a:cubicBezTo>
                  <a:cubicBezTo>
                    <a:pt x="6770" y="2209"/>
                    <a:pt x="6835" y="2238"/>
                    <a:pt x="6831" y="2205"/>
                  </a:cubicBezTo>
                  <a:cubicBezTo>
                    <a:pt x="6823" y="2189"/>
                    <a:pt x="6780" y="2202"/>
                    <a:pt x="6777" y="2182"/>
                  </a:cubicBezTo>
                  <a:cubicBezTo>
                    <a:pt x="6769" y="2158"/>
                    <a:pt x="6850" y="2173"/>
                    <a:pt x="6814" y="2150"/>
                  </a:cubicBezTo>
                  <a:cubicBezTo>
                    <a:pt x="6801" y="2173"/>
                    <a:pt x="6790" y="2130"/>
                    <a:pt x="6796" y="2111"/>
                  </a:cubicBezTo>
                  <a:cubicBezTo>
                    <a:pt x="6808" y="2111"/>
                    <a:pt x="6820" y="2111"/>
                    <a:pt x="6832" y="2111"/>
                  </a:cubicBezTo>
                  <a:cubicBezTo>
                    <a:pt x="6839" y="2079"/>
                    <a:pt x="6773" y="2109"/>
                    <a:pt x="6787" y="2072"/>
                  </a:cubicBezTo>
                  <a:cubicBezTo>
                    <a:pt x="6790" y="2051"/>
                    <a:pt x="6825" y="2058"/>
                    <a:pt x="6832" y="2041"/>
                  </a:cubicBezTo>
                  <a:cubicBezTo>
                    <a:pt x="6819" y="2036"/>
                    <a:pt x="6786" y="2049"/>
                    <a:pt x="6787" y="2032"/>
                  </a:cubicBezTo>
                  <a:cubicBezTo>
                    <a:pt x="6790" y="2014"/>
                    <a:pt x="6827" y="2025"/>
                    <a:pt x="6832" y="2009"/>
                  </a:cubicBezTo>
                  <a:cubicBezTo>
                    <a:pt x="6826" y="1994"/>
                    <a:pt x="6779" y="2014"/>
                    <a:pt x="6788" y="1985"/>
                  </a:cubicBezTo>
                  <a:cubicBezTo>
                    <a:pt x="6784" y="1950"/>
                    <a:pt x="6830" y="1964"/>
                    <a:pt x="6851" y="1970"/>
                  </a:cubicBezTo>
                  <a:cubicBezTo>
                    <a:pt x="6844" y="1943"/>
                    <a:pt x="6868" y="1937"/>
                    <a:pt x="6851" y="1923"/>
                  </a:cubicBezTo>
                  <a:cubicBezTo>
                    <a:pt x="6790" y="1926"/>
                    <a:pt x="6744" y="1924"/>
                    <a:pt x="6689" y="1945"/>
                  </a:cubicBezTo>
                  <a:cubicBezTo>
                    <a:pt x="6682" y="2024"/>
                    <a:pt x="6715" y="2099"/>
                    <a:pt x="6669" y="2149"/>
                  </a:cubicBezTo>
                  <a:cubicBezTo>
                    <a:pt x="6673" y="2073"/>
                    <a:pt x="6640" y="2024"/>
                    <a:pt x="6662" y="1953"/>
                  </a:cubicBezTo>
                  <a:cubicBezTo>
                    <a:pt x="6590" y="1953"/>
                    <a:pt x="6518" y="1952"/>
                    <a:pt x="6445" y="1952"/>
                  </a:cubicBezTo>
                  <a:cubicBezTo>
                    <a:pt x="6434" y="1988"/>
                    <a:pt x="6462" y="1990"/>
                    <a:pt x="6472" y="2007"/>
                  </a:cubicBezTo>
                  <a:cubicBezTo>
                    <a:pt x="6445" y="2016"/>
                    <a:pt x="6419" y="2070"/>
                    <a:pt x="6472" y="2101"/>
                  </a:cubicBezTo>
                  <a:cubicBezTo>
                    <a:pt x="6457" y="2101"/>
                    <a:pt x="6442" y="2101"/>
                    <a:pt x="6427" y="2101"/>
                  </a:cubicBezTo>
                  <a:cubicBezTo>
                    <a:pt x="6418" y="2129"/>
                    <a:pt x="6467" y="2108"/>
                    <a:pt x="6462" y="2132"/>
                  </a:cubicBezTo>
                  <a:cubicBezTo>
                    <a:pt x="6456" y="2145"/>
                    <a:pt x="6418" y="2130"/>
                    <a:pt x="6426" y="2156"/>
                  </a:cubicBezTo>
                  <a:cubicBezTo>
                    <a:pt x="6437" y="2157"/>
                    <a:pt x="6452" y="2155"/>
                    <a:pt x="6453" y="2164"/>
                  </a:cubicBezTo>
                  <a:cubicBezTo>
                    <a:pt x="6457" y="2189"/>
                    <a:pt x="6408" y="2166"/>
                    <a:pt x="6417" y="2195"/>
                  </a:cubicBezTo>
                  <a:cubicBezTo>
                    <a:pt x="6430" y="2196"/>
                    <a:pt x="6450" y="2192"/>
                    <a:pt x="6453" y="2203"/>
                  </a:cubicBezTo>
                  <a:cubicBezTo>
                    <a:pt x="6450" y="2222"/>
                    <a:pt x="6410" y="2207"/>
                    <a:pt x="6417" y="2234"/>
                  </a:cubicBezTo>
                  <a:cubicBezTo>
                    <a:pt x="6410" y="2256"/>
                    <a:pt x="6459" y="2229"/>
                    <a:pt x="6453" y="2250"/>
                  </a:cubicBezTo>
                  <a:cubicBezTo>
                    <a:pt x="6445" y="2268"/>
                    <a:pt x="6410" y="2260"/>
                    <a:pt x="6407" y="2281"/>
                  </a:cubicBezTo>
                  <a:cubicBezTo>
                    <a:pt x="6424" y="2285"/>
                    <a:pt x="6462" y="2271"/>
                    <a:pt x="6452" y="2297"/>
                  </a:cubicBezTo>
                  <a:cubicBezTo>
                    <a:pt x="6447" y="2319"/>
                    <a:pt x="6380" y="2286"/>
                    <a:pt x="6398" y="2328"/>
                  </a:cubicBezTo>
                  <a:cubicBezTo>
                    <a:pt x="6397" y="2342"/>
                    <a:pt x="6453" y="2313"/>
                    <a:pt x="6452" y="2344"/>
                  </a:cubicBezTo>
                  <a:cubicBezTo>
                    <a:pt x="6431" y="2363"/>
                    <a:pt x="6395" y="2332"/>
                    <a:pt x="6398" y="2360"/>
                  </a:cubicBezTo>
                  <a:cubicBezTo>
                    <a:pt x="6384" y="2397"/>
                    <a:pt x="6450" y="2367"/>
                    <a:pt x="6443" y="2399"/>
                  </a:cubicBezTo>
                  <a:cubicBezTo>
                    <a:pt x="6410" y="2394"/>
                    <a:pt x="6392" y="2402"/>
                    <a:pt x="6389" y="2423"/>
                  </a:cubicBezTo>
                  <a:cubicBezTo>
                    <a:pt x="6398" y="2441"/>
                    <a:pt x="6430" y="2406"/>
                    <a:pt x="6442" y="2431"/>
                  </a:cubicBezTo>
                  <a:cubicBezTo>
                    <a:pt x="6441" y="2448"/>
                    <a:pt x="6420" y="2448"/>
                    <a:pt x="6397" y="2446"/>
                  </a:cubicBezTo>
                  <a:cubicBezTo>
                    <a:pt x="6390" y="2476"/>
                    <a:pt x="6432" y="2464"/>
                    <a:pt x="6433" y="2486"/>
                  </a:cubicBezTo>
                  <a:cubicBezTo>
                    <a:pt x="6416" y="2489"/>
                    <a:pt x="6394" y="2488"/>
                    <a:pt x="6397" y="2509"/>
                  </a:cubicBezTo>
                  <a:cubicBezTo>
                    <a:pt x="6405" y="2515"/>
                    <a:pt x="6423" y="2518"/>
                    <a:pt x="6442" y="2533"/>
                  </a:cubicBezTo>
                  <a:cubicBezTo>
                    <a:pt x="6434" y="2544"/>
                    <a:pt x="6419" y="2550"/>
                    <a:pt x="6397" y="2548"/>
                  </a:cubicBezTo>
                  <a:cubicBezTo>
                    <a:pt x="6400" y="2586"/>
                    <a:pt x="6383" y="2605"/>
                    <a:pt x="6378" y="2635"/>
                  </a:cubicBezTo>
                  <a:cubicBezTo>
                    <a:pt x="6602" y="2624"/>
                    <a:pt x="6727" y="2699"/>
                    <a:pt x="6909" y="2685"/>
                  </a:cubicBezTo>
                  <a:close/>
                  <a:moveTo>
                    <a:pt x="428" y="1969"/>
                  </a:moveTo>
                  <a:cubicBezTo>
                    <a:pt x="473" y="1933"/>
                    <a:pt x="448" y="1830"/>
                    <a:pt x="429" y="1781"/>
                  </a:cubicBezTo>
                  <a:cubicBezTo>
                    <a:pt x="440" y="1844"/>
                    <a:pt x="375" y="1921"/>
                    <a:pt x="428" y="1969"/>
                  </a:cubicBezTo>
                  <a:close/>
                  <a:moveTo>
                    <a:pt x="3636" y="1801"/>
                  </a:moveTo>
                  <a:cubicBezTo>
                    <a:pt x="3612" y="1805"/>
                    <a:pt x="3565" y="1790"/>
                    <a:pt x="3555" y="1808"/>
                  </a:cubicBezTo>
                  <a:cubicBezTo>
                    <a:pt x="3587" y="1813"/>
                    <a:pt x="3615" y="1821"/>
                    <a:pt x="3636" y="1801"/>
                  </a:cubicBezTo>
                  <a:close/>
                  <a:moveTo>
                    <a:pt x="4924" y="1840"/>
                  </a:moveTo>
                  <a:cubicBezTo>
                    <a:pt x="4934" y="1839"/>
                    <a:pt x="4938" y="1852"/>
                    <a:pt x="4942" y="1840"/>
                  </a:cubicBezTo>
                  <a:cubicBezTo>
                    <a:pt x="4931" y="1837"/>
                    <a:pt x="4924" y="1830"/>
                    <a:pt x="4924" y="1817"/>
                  </a:cubicBezTo>
                  <a:cubicBezTo>
                    <a:pt x="4889" y="1806"/>
                    <a:pt x="4837" y="1823"/>
                    <a:pt x="4798" y="1832"/>
                  </a:cubicBezTo>
                  <a:cubicBezTo>
                    <a:pt x="4804" y="1861"/>
                    <a:pt x="4782" y="1865"/>
                    <a:pt x="4788" y="1894"/>
                  </a:cubicBezTo>
                  <a:cubicBezTo>
                    <a:pt x="4815" y="1918"/>
                    <a:pt x="4857" y="1881"/>
                    <a:pt x="4869" y="1911"/>
                  </a:cubicBezTo>
                  <a:cubicBezTo>
                    <a:pt x="4896" y="2037"/>
                    <a:pt x="4766" y="2248"/>
                    <a:pt x="4903" y="2295"/>
                  </a:cubicBezTo>
                  <a:cubicBezTo>
                    <a:pt x="4953" y="2167"/>
                    <a:pt x="4919" y="1996"/>
                    <a:pt x="4924" y="1840"/>
                  </a:cubicBezTo>
                  <a:close/>
                  <a:moveTo>
                    <a:pt x="3631" y="2610"/>
                  </a:moveTo>
                  <a:cubicBezTo>
                    <a:pt x="3576" y="2614"/>
                    <a:pt x="3602" y="2689"/>
                    <a:pt x="3576" y="2719"/>
                  </a:cubicBezTo>
                  <a:cubicBezTo>
                    <a:pt x="3573" y="2604"/>
                    <a:pt x="3617" y="2512"/>
                    <a:pt x="3569" y="2436"/>
                  </a:cubicBezTo>
                  <a:cubicBezTo>
                    <a:pt x="3565" y="2389"/>
                    <a:pt x="3604" y="2317"/>
                    <a:pt x="3552" y="2248"/>
                  </a:cubicBezTo>
                  <a:cubicBezTo>
                    <a:pt x="3554" y="2375"/>
                    <a:pt x="3540" y="2490"/>
                    <a:pt x="3532" y="2609"/>
                  </a:cubicBezTo>
                  <a:cubicBezTo>
                    <a:pt x="3499" y="2628"/>
                    <a:pt x="3456" y="2637"/>
                    <a:pt x="3424" y="2655"/>
                  </a:cubicBezTo>
                  <a:cubicBezTo>
                    <a:pt x="3418" y="2679"/>
                    <a:pt x="3435" y="2723"/>
                    <a:pt x="3414" y="2734"/>
                  </a:cubicBezTo>
                  <a:cubicBezTo>
                    <a:pt x="3389" y="2421"/>
                    <a:pt x="3412" y="2138"/>
                    <a:pt x="3438" y="1823"/>
                  </a:cubicBezTo>
                  <a:cubicBezTo>
                    <a:pt x="3330" y="1815"/>
                    <a:pt x="3244" y="1810"/>
                    <a:pt x="3149" y="1821"/>
                  </a:cubicBezTo>
                  <a:cubicBezTo>
                    <a:pt x="3126" y="1861"/>
                    <a:pt x="3123" y="1921"/>
                    <a:pt x="3131" y="1947"/>
                  </a:cubicBezTo>
                  <a:cubicBezTo>
                    <a:pt x="3087" y="1951"/>
                    <a:pt x="3037" y="1948"/>
                    <a:pt x="3022" y="1978"/>
                  </a:cubicBezTo>
                  <a:cubicBezTo>
                    <a:pt x="3031" y="2001"/>
                    <a:pt x="3075" y="1995"/>
                    <a:pt x="3094" y="2009"/>
                  </a:cubicBezTo>
                  <a:cubicBezTo>
                    <a:pt x="3117" y="2000"/>
                    <a:pt x="3082" y="1941"/>
                    <a:pt x="3131" y="1955"/>
                  </a:cubicBezTo>
                  <a:cubicBezTo>
                    <a:pt x="3113" y="1978"/>
                    <a:pt x="3131" y="1998"/>
                    <a:pt x="3130" y="2049"/>
                  </a:cubicBezTo>
                  <a:cubicBezTo>
                    <a:pt x="3129" y="2116"/>
                    <a:pt x="3090" y="2222"/>
                    <a:pt x="3129" y="2261"/>
                  </a:cubicBezTo>
                  <a:cubicBezTo>
                    <a:pt x="3080" y="2406"/>
                    <a:pt x="3142" y="2638"/>
                    <a:pt x="3089" y="2803"/>
                  </a:cubicBezTo>
                  <a:cubicBezTo>
                    <a:pt x="3063" y="2773"/>
                    <a:pt x="3099" y="2690"/>
                    <a:pt x="3072" y="2661"/>
                  </a:cubicBezTo>
                  <a:cubicBezTo>
                    <a:pt x="3058" y="2671"/>
                    <a:pt x="3038" y="2694"/>
                    <a:pt x="3018" y="2676"/>
                  </a:cubicBezTo>
                  <a:cubicBezTo>
                    <a:pt x="3016" y="2663"/>
                    <a:pt x="3061" y="2652"/>
                    <a:pt x="3036" y="2645"/>
                  </a:cubicBezTo>
                  <a:cubicBezTo>
                    <a:pt x="2959" y="2674"/>
                    <a:pt x="3021" y="2753"/>
                    <a:pt x="3017" y="2826"/>
                  </a:cubicBezTo>
                  <a:cubicBezTo>
                    <a:pt x="2987" y="2822"/>
                    <a:pt x="2953" y="2783"/>
                    <a:pt x="2927" y="2801"/>
                  </a:cubicBezTo>
                  <a:cubicBezTo>
                    <a:pt x="2933" y="2833"/>
                    <a:pt x="2969" y="2838"/>
                    <a:pt x="3017" y="2833"/>
                  </a:cubicBezTo>
                  <a:cubicBezTo>
                    <a:pt x="3107" y="2876"/>
                    <a:pt x="3257" y="2866"/>
                    <a:pt x="3323" y="2930"/>
                  </a:cubicBezTo>
                  <a:cubicBezTo>
                    <a:pt x="3559" y="2969"/>
                    <a:pt x="3516" y="2763"/>
                    <a:pt x="3675" y="2735"/>
                  </a:cubicBezTo>
                  <a:cubicBezTo>
                    <a:pt x="3663" y="2670"/>
                    <a:pt x="3680" y="2653"/>
                    <a:pt x="3658" y="2618"/>
                  </a:cubicBezTo>
                  <a:cubicBezTo>
                    <a:pt x="3610" y="2616"/>
                    <a:pt x="3658" y="2663"/>
                    <a:pt x="3604" y="2664"/>
                  </a:cubicBezTo>
                  <a:cubicBezTo>
                    <a:pt x="3601" y="2636"/>
                    <a:pt x="3631" y="2636"/>
                    <a:pt x="3631" y="2610"/>
                  </a:cubicBezTo>
                  <a:close/>
                  <a:moveTo>
                    <a:pt x="5590" y="1962"/>
                  </a:moveTo>
                  <a:cubicBezTo>
                    <a:pt x="5600" y="1963"/>
                    <a:pt x="5615" y="1961"/>
                    <a:pt x="5617" y="1970"/>
                  </a:cubicBezTo>
                  <a:cubicBezTo>
                    <a:pt x="5618" y="1979"/>
                    <a:pt x="5615" y="1992"/>
                    <a:pt x="5626" y="1994"/>
                  </a:cubicBezTo>
                  <a:cubicBezTo>
                    <a:pt x="5616" y="1939"/>
                    <a:pt x="5664" y="1856"/>
                    <a:pt x="5618" y="1821"/>
                  </a:cubicBezTo>
                  <a:cubicBezTo>
                    <a:pt x="5613" y="1870"/>
                    <a:pt x="5636" y="1917"/>
                    <a:pt x="5590" y="1962"/>
                  </a:cubicBezTo>
                  <a:close/>
                  <a:moveTo>
                    <a:pt x="6266" y="1849"/>
                  </a:moveTo>
                  <a:cubicBezTo>
                    <a:pt x="6370" y="1840"/>
                    <a:pt x="6497" y="1852"/>
                    <a:pt x="6581" y="1827"/>
                  </a:cubicBezTo>
                  <a:cubicBezTo>
                    <a:pt x="6468" y="1827"/>
                    <a:pt x="6352" y="1825"/>
                    <a:pt x="6266" y="1849"/>
                  </a:cubicBezTo>
                  <a:close/>
                  <a:moveTo>
                    <a:pt x="7743" y="1834"/>
                  </a:moveTo>
                  <a:cubicBezTo>
                    <a:pt x="7698" y="1839"/>
                    <a:pt x="7629" y="1823"/>
                    <a:pt x="7599" y="1841"/>
                  </a:cubicBezTo>
                  <a:cubicBezTo>
                    <a:pt x="7644" y="1836"/>
                    <a:pt x="7713" y="1852"/>
                    <a:pt x="7743" y="1834"/>
                  </a:cubicBezTo>
                  <a:close/>
                  <a:moveTo>
                    <a:pt x="7959" y="1836"/>
                  </a:moveTo>
                  <a:cubicBezTo>
                    <a:pt x="7941" y="1835"/>
                    <a:pt x="7923" y="1835"/>
                    <a:pt x="7905" y="1835"/>
                  </a:cubicBezTo>
                  <a:cubicBezTo>
                    <a:pt x="7895" y="1879"/>
                    <a:pt x="7957" y="1852"/>
                    <a:pt x="7959" y="1836"/>
                  </a:cubicBezTo>
                  <a:close/>
                  <a:moveTo>
                    <a:pt x="8785" y="2398"/>
                  </a:moveTo>
                  <a:cubicBezTo>
                    <a:pt x="8776" y="2398"/>
                    <a:pt x="8774" y="2392"/>
                    <a:pt x="8767" y="2390"/>
                  </a:cubicBezTo>
                  <a:cubicBezTo>
                    <a:pt x="8759" y="2215"/>
                    <a:pt x="8800" y="1917"/>
                    <a:pt x="8626" y="1840"/>
                  </a:cubicBezTo>
                  <a:cubicBezTo>
                    <a:pt x="8460" y="1981"/>
                    <a:pt x="8482" y="2255"/>
                    <a:pt x="8505" y="2499"/>
                  </a:cubicBezTo>
                  <a:cubicBezTo>
                    <a:pt x="8504" y="2513"/>
                    <a:pt x="8550" y="2484"/>
                    <a:pt x="8550" y="2515"/>
                  </a:cubicBezTo>
                  <a:cubicBezTo>
                    <a:pt x="8543" y="2546"/>
                    <a:pt x="8521" y="2577"/>
                    <a:pt x="8540" y="2609"/>
                  </a:cubicBezTo>
                  <a:cubicBezTo>
                    <a:pt x="8616" y="2631"/>
                    <a:pt x="8672" y="2603"/>
                    <a:pt x="8738" y="2594"/>
                  </a:cubicBezTo>
                  <a:cubicBezTo>
                    <a:pt x="8778" y="2553"/>
                    <a:pt x="8747" y="2415"/>
                    <a:pt x="8785" y="2398"/>
                  </a:cubicBezTo>
                  <a:close/>
                  <a:moveTo>
                    <a:pt x="10049" y="1856"/>
                  </a:moveTo>
                  <a:cubicBezTo>
                    <a:pt x="10091" y="1951"/>
                    <a:pt x="10019" y="2008"/>
                    <a:pt x="10093" y="2077"/>
                  </a:cubicBezTo>
                  <a:cubicBezTo>
                    <a:pt x="10046" y="2158"/>
                    <a:pt x="10052" y="2310"/>
                    <a:pt x="10082" y="2398"/>
                  </a:cubicBezTo>
                  <a:cubicBezTo>
                    <a:pt x="10110" y="2397"/>
                    <a:pt x="10133" y="2391"/>
                    <a:pt x="10154" y="2383"/>
                  </a:cubicBezTo>
                  <a:cubicBezTo>
                    <a:pt x="10153" y="2185"/>
                    <a:pt x="10163" y="2018"/>
                    <a:pt x="10139" y="1849"/>
                  </a:cubicBezTo>
                  <a:cubicBezTo>
                    <a:pt x="10103" y="1846"/>
                    <a:pt x="10089" y="1863"/>
                    <a:pt x="10049" y="1856"/>
                  </a:cubicBezTo>
                  <a:close/>
                  <a:moveTo>
                    <a:pt x="5464" y="1938"/>
                  </a:moveTo>
                  <a:cubicBezTo>
                    <a:pt x="5508" y="1928"/>
                    <a:pt x="5562" y="1847"/>
                    <a:pt x="5563" y="1852"/>
                  </a:cubicBezTo>
                  <a:cubicBezTo>
                    <a:pt x="5530" y="1881"/>
                    <a:pt x="5488" y="1901"/>
                    <a:pt x="5464" y="1938"/>
                  </a:cubicBezTo>
                  <a:close/>
                  <a:moveTo>
                    <a:pt x="7491" y="1872"/>
                  </a:moveTo>
                  <a:cubicBezTo>
                    <a:pt x="7491" y="1903"/>
                    <a:pt x="7490" y="1935"/>
                    <a:pt x="7490" y="1966"/>
                  </a:cubicBezTo>
                  <a:cubicBezTo>
                    <a:pt x="7596" y="1970"/>
                    <a:pt x="7671" y="1947"/>
                    <a:pt x="7779" y="1952"/>
                  </a:cubicBezTo>
                  <a:cubicBezTo>
                    <a:pt x="7717" y="1903"/>
                    <a:pt x="7562" y="1976"/>
                    <a:pt x="7508" y="1935"/>
                  </a:cubicBezTo>
                  <a:cubicBezTo>
                    <a:pt x="7588" y="1901"/>
                    <a:pt x="7715" y="1939"/>
                    <a:pt x="7779" y="1905"/>
                  </a:cubicBezTo>
                  <a:cubicBezTo>
                    <a:pt x="7696" y="1871"/>
                    <a:pt x="7562" y="1937"/>
                    <a:pt x="7500" y="1895"/>
                  </a:cubicBezTo>
                  <a:cubicBezTo>
                    <a:pt x="7577" y="1863"/>
                    <a:pt x="7725" y="1900"/>
                    <a:pt x="7779" y="1866"/>
                  </a:cubicBezTo>
                  <a:cubicBezTo>
                    <a:pt x="7708" y="1858"/>
                    <a:pt x="7577" y="1867"/>
                    <a:pt x="7491" y="1872"/>
                  </a:cubicBezTo>
                  <a:close/>
                  <a:moveTo>
                    <a:pt x="9634" y="1917"/>
                  </a:moveTo>
                  <a:cubicBezTo>
                    <a:pt x="9638" y="1896"/>
                    <a:pt x="9661" y="1893"/>
                    <a:pt x="9662" y="1870"/>
                  </a:cubicBezTo>
                  <a:cubicBezTo>
                    <a:pt x="9635" y="1865"/>
                    <a:pt x="9610" y="1903"/>
                    <a:pt x="9634" y="1917"/>
                  </a:cubicBezTo>
                  <a:close/>
                  <a:moveTo>
                    <a:pt x="9661" y="1940"/>
                  </a:moveTo>
                  <a:cubicBezTo>
                    <a:pt x="9673" y="1921"/>
                    <a:pt x="9713" y="1887"/>
                    <a:pt x="9698" y="1870"/>
                  </a:cubicBezTo>
                  <a:cubicBezTo>
                    <a:pt x="9692" y="1892"/>
                    <a:pt x="9626" y="1933"/>
                    <a:pt x="9661" y="1940"/>
                  </a:cubicBezTo>
                  <a:close/>
                  <a:moveTo>
                    <a:pt x="1915" y="1845"/>
                  </a:moveTo>
                  <a:cubicBezTo>
                    <a:pt x="1889" y="2035"/>
                    <a:pt x="1931" y="2186"/>
                    <a:pt x="1903" y="2371"/>
                  </a:cubicBezTo>
                  <a:cubicBezTo>
                    <a:pt x="1877" y="2372"/>
                    <a:pt x="1882" y="2341"/>
                    <a:pt x="1858" y="2363"/>
                  </a:cubicBezTo>
                  <a:cubicBezTo>
                    <a:pt x="1860" y="2393"/>
                    <a:pt x="1949" y="2379"/>
                    <a:pt x="1966" y="2371"/>
                  </a:cubicBezTo>
                  <a:cubicBezTo>
                    <a:pt x="1966" y="2183"/>
                    <a:pt x="1968" y="2033"/>
                    <a:pt x="1969" y="1837"/>
                  </a:cubicBezTo>
                  <a:cubicBezTo>
                    <a:pt x="1942" y="1832"/>
                    <a:pt x="1943" y="1851"/>
                    <a:pt x="1915" y="1845"/>
                  </a:cubicBezTo>
                  <a:close/>
                  <a:moveTo>
                    <a:pt x="6194" y="1887"/>
                  </a:moveTo>
                  <a:cubicBezTo>
                    <a:pt x="6272" y="1894"/>
                    <a:pt x="6323" y="1875"/>
                    <a:pt x="6401" y="1881"/>
                  </a:cubicBezTo>
                  <a:cubicBezTo>
                    <a:pt x="6368" y="1854"/>
                    <a:pt x="6235" y="1870"/>
                    <a:pt x="6194" y="1887"/>
                  </a:cubicBezTo>
                  <a:close/>
                  <a:moveTo>
                    <a:pt x="8193" y="1908"/>
                  </a:moveTo>
                  <a:cubicBezTo>
                    <a:pt x="8194" y="1895"/>
                    <a:pt x="8216" y="1902"/>
                    <a:pt x="8211" y="1884"/>
                  </a:cubicBezTo>
                  <a:cubicBezTo>
                    <a:pt x="8152" y="1902"/>
                    <a:pt x="8095" y="1863"/>
                    <a:pt x="8013" y="1875"/>
                  </a:cubicBezTo>
                  <a:cubicBezTo>
                    <a:pt x="8013" y="1886"/>
                    <a:pt x="8013" y="1896"/>
                    <a:pt x="8013" y="1907"/>
                  </a:cubicBezTo>
                  <a:cubicBezTo>
                    <a:pt x="8040" y="1912"/>
                    <a:pt x="8091" y="1897"/>
                    <a:pt x="8103" y="1915"/>
                  </a:cubicBezTo>
                  <a:cubicBezTo>
                    <a:pt x="8068" y="1918"/>
                    <a:pt x="8032" y="1920"/>
                    <a:pt x="8004" y="1930"/>
                  </a:cubicBezTo>
                  <a:cubicBezTo>
                    <a:pt x="8002" y="1953"/>
                    <a:pt x="8003" y="1973"/>
                    <a:pt x="8031" y="1970"/>
                  </a:cubicBezTo>
                  <a:cubicBezTo>
                    <a:pt x="8033" y="1955"/>
                    <a:pt x="8021" y="1952"/>
                    <a:pt x="8022" y="1938"/>
                  </a:cubicBezTo>
                  <a:cubicBezTo>
                    <a:pt x="8052" y="1926"/>
                    <a:pt x="8098" y="1931"/>
                    <a:pt x="8121" y="1947"/>
                  </a:cubicBezTo>
                  <a:cubicBezTo>
                    <a:pt x="8124" y="1965"/>
                    <a:pt x="8080" y="1942"/>
                    <a:pt x="8094" y="1970"/>
                  </a:cubicBezTo>
                  <a:cubicBezTo>
                    <a:pt x="8130" y="1965"/>
                    <a:pt x="8193" y="1984"/>
                    <a:pt x="8202" y="1955"/>
                  </a:cubicBezTo>
                  <a:cubicBezTo>
                    <a:pt x="8181" y="1939"/>
                    <a:pt x="8151" y="1969"/>
                    <a:pt x="8130" y="1947"/>
                  </a:cubicBezTo>
                  <a:cubicBezTo>
                    <a:pt x="8188" y="1955"/>
                    <a:pt x="8253" y="1910"/>
                    <a:pt x="8229" y="1916"/>
                  </a:cubicBezTo>
                  <a:cubicBezTo>
                    <a:pt x="8227" y="1934"/>
                    <a:pt x="8189" y="1920"/>
                    <a:pt x="8193" y="1908"/>
                  </a:cubicBezTo>
                  <a:close/>
                  <a:moveTo>
                    <a:pt x="9751" y="2067"/>
                  </a:moveTo>
                  <a:cubicBezTo>
                    <a:pt x="9779" y="2013"/>
                    <a:pt x="9825" y="1932"/>
                    <a:pt x="9833" y="1887"/>
                  </a:cubicBezTo>
                  <a:cubicBezTo>
                    <a:pt x="9790" y="1928"/>
                    <a:pt x="9751" y="2014"/>
                    <a:pt x="9751" y="2067"/>
                  </a:cubicBezTo>
                  <a:close/>
                  <a:moveTo>
                    <a:pt x="1789" y="1852"/>
                  </a:moveTo>
                  <a:cubicBezTo>
                    <a:pt x="1757" y="1855"/>
                    <a:pt x="1719" y="1854"/>
                    <a:pt x="1708" y="1875"/>
                  </a:cubicBezTo>
                  <a:cubicBezTo>
                    <a:pt x="1740" y="1872"/>
                    <a:pt x="1768" y="1865"/>
                    <a:pt x="1789" y="1852"/>
                  </a:cubicBezTo>
                  <a:close/>
                  <a:moveTo>
                    <a:pt x="1753" y="1883"/>
                  </a:moveTo>
                  <a:cubicBezTo>
                    <a:pt x="1791" y="1885"/>
                    <a:pt x="1842" y="1857"/>
                    <a:pt x="1870" y="1876"/>
                  </a:cubicBezTo>
                  <a:cubicBezTo>
                    <a:pt x="1846" y="1905"/>
                    <a:pt x="1692" y="1901"/>
                    <a:pt x="1789" y="1907"/>
                  </a:cubicBezTo>
                  <a:cubicBezTo>
                    <a:pt x="1819" y="1909"/>
                    <a:pt x="1855" y="1901"/>
                    <a:pt x="1879" y="1908"/>
                  </a:cubicBezTo>
                  <a:cubicBezTo>
                    <a:pt x="1873" y="1927"/>
                    <a:pt x="1860" y="1948"/>
                    <a:pt x="1897" y="1947"/>
                  </a:cubicBezTo>
                  <a:cubicBezTo>
                    <a:pt x="1896" y="1911"/>
                    <a:pt x="1901" y="1870"/>
                    <a:pt x="1888" y="1845"/>
                  </a:cubicBezTo>
                  <a:cubicBezTo>
                    <a:pt x="1841" y="1856"/>
                    <a:pt x="1780" y="1854"/>
                    <a:pt x="1753" y="1883"/>
                  </a:cubicBezTo>
                  <a:close/>
                  <a:moveTo>
                    <a:pt x="2003" y="2144"/>
                  </a:moveTo>
                  <a:cubicBezTo>
                    <a:pt x="2004" y="2057"/>
                    <a:pt x="2029" y="1910"/>
                    <a:pt x="2005" y="1853"/>
                  </a:cubicBezTo>
                  <a:cubicBezTo>
                    <a:pt x="2015" y="1955"/>
                    <a:pt x="1959" y="2062"/>
                    <a:pt x="2003" y="2144"/>
                  </a:cubicBezTo>
                  <a:close/>
                  <a:moveTo>
                    <a:pt x="3996" y="1882"/>
                  </a:moveTo>
                  <a:cubicBezTo>
                    <a:pt x="4027" y="1885"/>
                    <a:pt x="4096" y="1881"/>
                    <a:pt x="4068" y="1858"/>
                  </a:cubicBezTo>
                  <a:cubicBezTo>
                    <a:pt x="4063" y="1883"/>
                    <a:pt x="3987" y="1845"/>
                    <a:pt x="3996" y="1882"/>
                  </a:cubicBezTo>
                  <a:close/>
                  <a:moveTo>
                    <a:pt x="6428" y="1928"/>
                  </a:moveTo>
                  <a:cubicBezTo>
                    <a:pt x="6449" y="1914"/>
                    <a:pt x="6609" y="1946"/>
                    <a:pt x="6671" y="1922"/>
                  </a:cubicBezTo>
                  <a:cubicBezTo>
                    <a:pt x="6655" y="1834"/>
                    <a:pt x="6446" y="1932"/>
                    <a:pt x="6473" y="1873"/>
                  </a:cubicBezTo>
                  <a:cubicBezTo>
                    <a:pt x="6467" y="1895"/>
                    <a:pt x="6411" y="1913"/>
                    <a:pt x="6428" y="1928"/>
                  </a:cubicBezTo>
                  <a:close/>
                  <a:moveTo>
                    <a:pt x="2564" y="1880"/>
                  </a:moveTo>
                  <a:cubicBezTo>
                    <a:pt x="2580" y="1949"/>
                    <a:pt x="2524" y="2033"/>
                    <a:pt x="2553" y="2061"/>
                  </a:cubicBezTo>
                  <a:cubicBezTo>
                    <a:pt x="2553" y="2029"/>
                    <a:pt x="2552" y="1997"/>
                    <a:pt x="2572" y="1983"/>
                  </a:cubicBezTo>
                  <a:cubicBezTo>
                    <a:pt x="2569" y="2036"/>
                    <a:pt x="2575" y="2092"/>
                    <a:pt x="2571" y="2148"/>
                  </a:cubicBezTo>
                  <a:cubicBezTo>
                    <a:pt x="2567" y="2209"/>
                    <a:pt x="2523" y="2310"/>
                    <a:pt x="2579" y="2336"/>
                  </a:cubicBezTo>
                  <a:cubicBezTo>
                    <a:pt x="2597" y="2266"/>
                    <a:pt x="2602" y="2156"/>
                    <a:pt x="2697" y="2180"/>
                  </a:cubicBezTo>
                  <a:cubicBezTo>
                    <a:pt x="2712" y="2069"/>
                    <a:pt x="2711" y="1955"/>
                    <a:pt x="2690" y="1858"/>
                  </a:cubicBezTo>
                  <a:cubicBezTo>
                    <a:pt x="2633" y="1852"/>
                    <a:pt x="2594" y="1863"/>
                    <a:pt x="2564" y="1880"/>
                  </a:cubicBezTo>
                  <a:close/>
                  <a:moveTo>
                    <a:pt x="9779" y="1910"/>
                  </a:moveTo>
                  <a:cubicBezTo>
                    <a:pt x="9758" y="1956"/>
                    <a:pt x="9717" y="1983"/>
                    <a:pt x="9733" y="2027"/>
                  </a:cubicBezTo>
                  <a:cubicBezTo>
                    <a:pt x="9743" y="1992"/>
                    <a:pt x="9792" y="1914"/>
                    <a:pt x="9779" y="1910"/>
                  </a:cubicBezTo>
                  <a:close/>
                  <a:moveTo>
                    <a:pt x="9787" y="2051"/>
                  </a:moveTo>
                  <a:cubicBezTo>
                    <a:pt x="9819" y="2014"/>
                    <a:pt x="9863" y="1945"/>
                    <a:pt x="9860" y="1902"/>
                  </a:cubicBezTo>
                  <a:cubicBezTo>
                    <a:pt x="9831" y="1948"/>
                    <a:pt x="9807" y="1998"/>
                    <a:pt x="9787" y="2051"/>
                  </a:cubicBezTo>
                  <a:close/>
                  <a:moveTo>
                    <a:pt x="2400" y="2123"/>
                  </a:moveTo>
                  <a:cubicBezTo>
                    <a:pt x="2419" y="2132"/>
                    <a:pt x="2449" y="2133"/>
                    <a:pt x="2454" y="2155"/>
                  </a:cubicBezTo>
                  <a:cubicBezTo>
                    <a:pt x="2472" y="2211"/>
                    <a:pt x="2408" y="2292"/>
                    <a:pt x="2471" y="2312"/>
                  </a:cubicBezTo>
                  <a:cubicBezTo>
                    <a:pt x="2486" y="2264"/>
                    <a:pt x="2468" y="2021"/>
                    <a:pt x="2508" y="2100"/>
                  </a:cubicBezTo>
                  <a:cubicBezTo>
                    <a:pt x="2508" y="2026"/>
                    <a:pt x="2540" y="1939"/>
                    <a:pt x="2519" y="1872"/>
                  </a:cubicBezTo>
                  <a:cubicBezTo>
                    <a:pt x="2501" y="1925"/>
                    <a:pt x="2507" y="1999"/>
                    <a:pt x="2490" y="2053"/>
                  </a:cubicBezTo>
                  <a:cubicBezTo>
                    <a:pt x="2491" y="1990"/>
                    <a:pt x="2491" y="1927"/>
                    <a:pt x="2492" y="1864"/>
                  </a:cubicBezTo>
                  <a:cubicBezTo>
                    <a:pt x="2357" y="1857"/>
                    <a:pt x="2407" y="2042"/>
                    <a:pt x="2400" y="2123"/>
                  </a:cubicBezTo>
                  <a:close/>
                  <a:moveTo>
                    <a:pt x="726" y="1877"/>
                  </a:moveTo>
                  <a:cubicBezTo>
                    <a:pt x="710" y="1870"/>
                    <a:pt x="703" y="1855"/>
                    <a:pt x="672" y="1861"/>
                  </a:cubicBezTo>
                  <a:cubicBezTo>
                    <a:pt x="660" y="1887"/>
                    <a:pt x="718" y="1894"/>
                    <a:pt x="726" y="1877"/>
                  </a:cubicBezTo>
                  <a:close/>
                  <a:moveTo>
                    <a:pt x="3552" y="2232"/>
                  </a:moveTo>
                  <a:cubicBezTo>
                    <a:pt x="3601" y="2207"/>
                    <a:pt x="3571" y="2130"/>
                    <a:pt x="3562" y="2091"/>
                  </a:cubicBezTo>
                  <a:cubicBezTo>
                    <a:pt x="3587" y="2047"/>
                    <a:pt x="3578" y="1967"/>
                    <a:pt x="3581" y="1887"/>
                  </a:cubicBezTo>
                  <a:cubicBezTo>
                    <a:pt x="3579" y="1881"/>
                    <a:pt x="3574" y="1878"/>
                    <a:pt x="3563" y="1879"/>
                  </a:cubicBezTo>
                  <a:cubicBezTo>
                    <a:pt x="3558" y="1995"/>
                    <a:pt x="3549" y="2108"/>
                    <a:pt x="3552" y="2232"/>
                  </a:cubicBezTo>
                  <a:close/>
                  <a:moveTo>
                    <a:pt x="6356" y="1912"/>
                  </a:moveTo>
                  <a:cubicBezTo>
                    <a:pt x="6442" y="1898"/>
                    <a:pt x="6334" y="1904"/>
                    <a:pt x="6311" y="1904"/>
                  </a:cubicBezTo>
                  <a:cubicBezTo>
                    <a:pt x="6263" y="1904"/>
                    <a:pt x="6201" y="1904"/>
                    <a:pt x="6184" y="1919"/>
                  </a:cubicBezTo>
                  <a:cubicBezTo>
                    <a:pt x="6261" y="1922"/>
                    <a:pt x="6316" y="1918"/>
                    <a:pt x="6356" y="1912"/>
                  </a:cubicBezTo>
                  <a:close/>
                  <a:moveTo>
                    <a:pt x="5463" y="1993"/>
                  </a:moveTo>
                  <a:cubicBezTo>
                    <a:pt x="5501" y="1976"/>
                    <a:pt x="5561" y="1937"/>
                    <a:pt x="5554" y="1907"/>
                  </a:cubicBezTo>
                  <a:cubicBezTo>
                    <a:pt x="5523" y="1935"/>
                    <a:pt x="5488" y="1959"/>
                    <a:pt x="5463" y="1993"/>
                  </a:cubicBezTo>
                  <a:close/>
                  <a:moveTo>
                    <a:pt x="9580" y="1940"/>
                  </a:moveTo>
                  <a:cubicBezTo>
                    <a:pt x="9532" y="1987"/>
                    <a:pt x="9495" y="2043"/>
                    <a:pt x="9417" y="2065"/>
                  </a:cubicBezTo>
                  <a:cubicBezTo>
                    <a:pt x="9415" y="2058"/>
                    <a:pt x="9410" y="2055"/>
                    <a:pt x="9399" y="2057"/>
                  </a:cubicBezTo>
                  <a:cubicBezTo>
                    <a:pt x="9392" y="2036"/>
                    <a:pt x="9427" y="2014"/>
                    <a:pt x="9400" y="2002"/>
                  </a:cubicBezTo>
                  <a:cubicBezTo>
                    <a:pt x="9385" y="2018"/>
                    <a:pt x="9392" y="2053"/>
                    <a:pt x="9372" y="2064"/>
                  </a:cubicBezTo>
                  <a:cubicBezTo>
                    <a:pt x="9319" y="2057"/>
                    <a:pt x="9295" y="2068"/>
                    <a:pt x="9255" y="2056"/>
                  </a:cubicBezTo>
                  <a:cubicBezTo>
                    <a:pt x="9225" y="2081"/>
                    <a:pt x="9217" y="2167"/>
                    <a:pt x="9218" y="2228"/>
                  </a:cubicBezTo>
                  <a:cubicBezTo>
                    <a:pt x="9221" y="2390"/>
                    <a:pt x="9259" y="2649"/>
                    <a:pt x="9233" y="2786"/>
                  </a:cubicBezTo>
                  <a:cubicBezTo>
                    <a:pt x="9371" y="2742"/>
                    <a:pt x="9552" y="2700"/>
                    <a:pt x="9665" y="2789"/>
                  </a:cubicBezTo>
                  <a:cubicBezTo>
                    <a:pt x="9640" y="2787"/>
                    <a:pt x="9634" y="2800"/>
                    <a:pt x="9647" y="2812"/>
                  </a:cubicBezTo>
                  <a:cubicBezTo>
                    <a:pt x="9693" y="2796"/>
                    <a:pt x="9744" y="2831"/>
                    <a:pt x="9764" y="2789"/>
                  </a:cubicBezTo>
                  <a:cubicBezTo>
                    <a:pt x="9690" y="2786"/>
                    <a:pt x="9780" y="2696"/>
                    <a:pt x="9729" y="2655"/>
                  </a:cubicBezTo>
                  <a:cubicBezTo>
                    <a:pt x="9735" y="2677"/>
                    <a:pt x="9710" y="2671"/>
                    <a:pt x="9702" y="2679"/>
                  </a:cubicBezTo>
                  <a:cubicBezTo>
                    <a:pt x="9694" y="2665"/>
                    <a:pt x="9677" y="2659"/>
                    <a:pt x="9684" y="2632"/>
                  </a:cubicBezTo>
                  <a:cubicBezTo>
                    <a:pt x="9705" y="2613"/>
                    <a:pt x="9741" y="2644"/>
                    <a:pt x="9738" y="2616"/>
                  </a:cubicBezTo>
                  <a:cubicBezTo>
                    <a:pt x="9764" y="2571"/>
                    <a:pt x="9701" y="2595"/>
                    <a:pt x="9693" y="2553"/>
                  </a:cubicBezTo>
                  <a:cubicBezTo>
                    <a:pt x="9701" y="2532"/>
                    <a:pt x="9727" y="2522"/>
                    <a:pt x="9739" y="2546"/>
                  </a:cubicBezTo>
                  <a:cubicBezTo>
                    <a:pt x="9777" y="2496"/>
                    <a:pt x="9701" y="2508"/>
                    <a:pt x="9712" y="2459"/>
                  </a:cubicBezTo>
                  <a:cubicBezTo>
                    <a:pt x="9837" y="2452"/>
                    <a:pt x="9878" y="2395"/>
                    <a:pt x="10028" y="2398"/>
                  </a:cubicBezTo>
                  <a:cubicBezTo>
                    <a:pt x="10028" y="2252"/>
                    <a:pt x="10082" y="2034"/>
                    <a:pt x="9976" y="1966"/>
                  </a:cubicBezTo>
                  <a:cubicBezTo>
                    <a:pt x="9933" y="2004"/>
                    <a:pt x="9935" y="2082"/>
                    <a:pt x="9885" y="2115"/>
                  </a:cubicBezTo>
                  <a:cubicBezTo>
                    <a:pt x="9865" y="2109"/>
                    <a:pt x="9815" y="2128"/>
                    <a:pt x="9822" y="2098"/>
                  </a:cubicBezTo>
                  <a:cubicBezTo>
                    <a:pt x="9900" y="2092"/>
                    <a:pt x="9951" y="1982"/>
                    <a:pt x="9940" y="1950"/>
                  </a:cubicBezTo>
                  <a:cubicBezTo>
                    <a:pt x="9908" y="2032"/>
                    <a:pt x="9855" y="2096"/>
                    <a:pt x="9723" y="2090"/>
                  </a:cubicBezTo>
                  <a:cubicBezTo>
                    <a:pt x="9688" y="2029"/>
                    <a:pt x="9662" y="1961"/>
                    <a:pt x="9580" y="1940"/>
                  </a:cubicBezTo>
                  <a:close/>
                  <a:moveTo>
                    <a:pt x="6184" y="1950"/>
                  </a:moveTo>
                  <a:cubicBezTo>
                    <a:pt x="6258" y="1947"/>
                    <a:pt x="6352" y="1961"/>
                    <a:pt x="6392" y="1928"/>
                  </a:cubicBezTo>
                  <a:cubicBezTo>
                    <a:pt x="6333" y="1945"/>
                    <a:pt x="6227" y="1920"/>
                    <a:pt x="6184" y="1950"/>
                  </a:cubicBezTo>
                  <a:close/>
                  <a:moveTo>
                    <a:pt x="8337" y="1995"/>
                  </a:moveTo>
                  <a:cubicBezTo>
                    <a:pt x="8314" y="1996"/>
                    <a:pt x="8309" y="1983"/>
                    <a:pt x="8301" y="1971"/>
                  </a:cubicBezTo>
                  <a:cubicBezTo>
                    <a:pt x="8323" y="1968"/>
                    <a:pt x="8320" y="1986"/>
                    <a:pt x="8346" y="1979"/>
                  </a:cubicBezTo>
                  <a:cubicBezTo>
                    <a:pt x="8356" y="1941"/>
                    <a:pt x="8264" y="1936"/>
                    <a:pt x="8256" y="1963"/>
                  </a:cubicBezTo>
                  <a:cubicBezTo>
                    <a:pt x="8287" y="1963"/>
                    <a:pt x="8336" y="2020"/>
                    <a:pt x="8337" y="1995"/>
                  </a:cubicBezTo>
                  <a:close/>
                  <a:moveTo>
                    <a:pt x="6175" y="1981"/>
                  </a:moveTo>
                  <a:cubicBezTo>
                    <a:pt x="6199" y="1982"/>
                    <a:pt x="6223" y="1982"/>
                    <a:pt x="6247" y="1982"/>
                  </a:cubicBezTo>
                  <a:cubicBezTo>
                    <a:pt x="6274" y="1966"/>
                    <a:pt x="6332" y="1978"/>
                    <a:pt x="6373" y="1975"/>
                  </a:cubicBezTo>
                  <a:cubicBezTo>
                    <a:pt x="6378" y="1968"/>
                    <a:pt x="6401" y="1941"/>
                    <a:pt x="6382" y="1959"/>
                  </a:cubicBezTo>
                  <a:cubicBezTo>
                    <a:pt x="6324" y="1976"/>
                    <a:pt x="6228" y="1959"/>
                    <a:pt x="6175" y="1981"/>
                  </a:cubicBezTo>
                  <a:close/>
                  <a:moveTo>
                    <a:pt x="10183" y="1983"/>
                  </a:moveTo>
                  <a:cubicBezTo>
                    <a:pt x="10175" y="2011"/>
                    <a:pt x="10243" y="2001"/>
                    <a:pt x="10238" y="1983"/>
                  </a:cubicBezTo>
                  <a:cubicBezTo>
                    <a:pt x="10221" y="1968"/>
                    <a:pt x="10205" y="1981"/>
                    <a:pt x="10183" y="1983"/>
                  </a:cubicBezTo>
                  <a:close/>
                  <a:moveTo>
                    <a:pt x="4788" y="1989"/>
                  </a:moveTo>
                  <a:cubicBezTo>
                    <a:pt x="4814" y="1985"/>
                    <a:pt x="4829" y="1972"/>
                    <a:pt x="4833" y="1950"/>
                  </a:cubicBezTo>
                  <a:cubicBezTo>
                    <a:pt x="4807" y="1953"/>
                    <a:pt x="4792" y="1966"/>
                    <a:pt x="4788" y="1989"/>
                  </a:cubicBezTo>
                  <a:close/>
                  <a:moveTo>
                    <a:pt x="5472" y="2056"/>
                  </a:moveTo>
                  <a:cubicBezTo>
                    <a:pt x="5488" y="2026"/>
                    <a:pt x="5572" y="1978"/>
                    <a:pt x="5545" y="1962"/>
                  </a:cubicBezTo>
                  <a:cubicBezTo>
                    <a:pt x="5528" y="1995"/>
                    <a:pt x="5453" y="2018"/>
                    <a:pt x="5472" y="2056"/>
                  </a:cubicBezTo>
                  <a:close/>
                  <a:moveTo>
                    <a:pt x="7490" y="2005"/>
                  </a:moveTo>
                  <a:cubicBezTo>
                    <a:pt x="7560" y="2008"/>
                    <a:pt x="7672" y="1982"/>
                    <a:pt x="7778" y="1991"/>
                  </a:cubicBezTo>
                  <a:cubicBezTo>
                    <a:pt x="7709" y="1958"/>
                    <a:pt x="7558" y="1986"/>
                    <a:pt x="7490" y="2005"/>
                  </a:cubicBezTo>
                  <a:close/>
                  <a:moveTo>
                    <a:pt x="1273" y="2312"/>
                  </a:moveTo>
                  <a:cubicBezTo>
                    <a:pt x="1275" y="2213"/>
                    <a:pt x="1282" y="2063"/>
                    <a:pt x="1248" y="1943"/>
                  </a:cubicBezTo>
                  <a:cubicBezTo>
                    <a:pt x="1237" y="2055"/>
                    <a:pt x="1224" y="2227"/>
                    <a:pt x="1273" y="2312"/>
                  </a:cubicBezTo>
                  <a:close/>
                  <a:moveTo>
                    <a:pt x="8093" y="2025"/>
                  </a:moveTo>
                  <a:cubicBezTo>
                    <a:pt x="8144" y="2024"/>
                    <a:pt x="8191" y="2022"/>
                    <a:pt x="8211" y="1994"/>
                  </a:cubicBezTo>
                  <a:cubicBezTo>
                    <a:pt x="8184" y="1987"/>
                    <a:pt x="8093" y="1983"/>
                    <a:pt x="8093" y="2025"/>
                  </a:cubicBezTo>
                  <a:close/>
                  <a:moveTo>
                    <a:pt x="1788" y="2009"/>
                  </a:moveTo>
                  <a:cubicBezTo>
                    <a:pt x="1772" y="1981"/>
                    <a:pt x="1900" y="2013"/>
                    <a:pt x="1896" y="1971"/>
                  </a:cubicBezTo>
                  <a:cubicBezTo>
                    <a:pt x="1812" y="1995"/>
                    <a:pt x="1770" y="1958"/>
                    <a:pt x="1689" y="1969"/>
                  </a:cubicBezTo>
                  <a:cubicBezTo>
                    <a:pt x="1697" y="2000"/>
                    <a:pt x="1786" y="2000"/>
                    <a:pt x="1788" y="2009"/>
                  </a:cubicBezTo>
                  <a:close/>
                  <a:moveTo>
                    <a:pt x="4643" y="2035"/>
                  </a:moveTo>
                  <a:cubicBezTo>
                    <a:pt x="4673" y="2029"/>
                    <a:pt x="4715" y="1993"/>
                    <a:pt x="4707" y="1980"/>
                  </a:cubicBezTo>
                  <a:cubicBezTo>
                    <a:pt x="4699" y="2010"/>
                    <a:pt x="4651" y="2004"/>
                    <a:pt x="4643" y="2035"/>
                  </a:cubicBezTo>
                  <a:close/>
                  <a:moveTo>
                    <a:pt x="4778" y="2051"/>
                  </a:moveTo>
                  <a:cubicBezTo>
                    <a:pt x="4803" y="2046"/>
                    <a:pt x="4852" y="2022"/>
                    <a:pt x="4824" y="1997"/>
                  </a:cubicBezTo>
                  <a:cubicBezTo>
                    <a:pt x="4815" y="2021"/>
                    <a:pt x="4780" y="2021"/>
                    <a:pt x="4778" y="2051"/>
                  </a:cubicBezTo>
                  <a:close/>
                  <a:moveTo>
                    <a:pt x="7778" y="2015"/>
                  </a:moveTo>
                  <a:cubicBezTo>
                    <a:pt x="7707" y="2015"/>
                    <a:pt x="7628" y="2009"/>
                    <a:pt x="7580" y="2029"/>
                  </a:cubicBezTo>
                  <a:cubicBezTo>
                    <a:pt x="7653" y="2031"/>
                    <a:pt x="7725" y="2031"/>
                    <a:pt x="7778" y="2015"/>
                  </a:cubicBezTo>
                  <a:close/>
                  <a:moveTo>
                    <a:pt x="8364" y="2042"/>
                  </a:moveTo>
                  <a:cubicBezTo>
                    <a:pt x="8365" y="2008"/>
                    <a:pt x="8269" y="2015"/>
                    <a:pt x="8229" y="2026"/>
                  </a:cubicBezTo>
                  <a:cubicBezTo>
                    <a:pt x="8264" y="2039"/>
                    <a:pt x="8323" y="2033"/>
                    <a:pt x="8364" y="2042"/>
                  </a:cubicBezTo>
                  <a:close/>
                  <a:moveTo>
                    <a:pt x="975" y="2428"/>
                  </a:moveTo>
                  <a:cubicBezTo>
                    <a:pt x="1014" y="2435"/>
                    <a:pt x="1117" y="2388"/>
                    <a:pt x="1056" y="2405"/>
                  </a:cubicBezTo>
                  <a:cubicBezTo>
                    <a:pt x="1023" y="2405"/>
                    <a:pt x="990" y="2405"/>
                    <a:pt x="957" y="2404"/>
                  </a:cubicBezTo>
                  <a:cubicBezTo>
                    <a:pt x="955" y="2393"/>
                    <a:pt x="942" y="2391"/>
                    <a:pt x="939" y="2381"/>
                  </a:cubicBezTo>
                  <a:cubicBezTo>
                    <a:pt x="960" y="2329"/>
                    <a:pt x="900" y="2213"/>
                    <a:pt x="940" y="2169"/>
                  </a:cubicBezTo>
                  <a:cubicBezTo>
                    <a:pt x="965" y="2196"/>
                    <a:pt x="934" y="2228"/>
                    <a:pt x="940" y="2263"/>
                  </a:cubicBezTo>
                  <a:cubicBezTo>
                    <a:pt x="1009" y="2263"/>
                    <a:pt x="916" y="2169"/>
                    <a:pt x="985" y="2169"/>
                  </a:cubicBezTo>
                  <a:cubicBezTo>
                    <a:pt x="985" y="2198"/>
                    <a:pt x="985" y="2227"/>
                    <a:pt x="985" y="2255"/>
                  </a:cubicBezTo>
                  <a:cubicBezTo>
                    <a:pt x="1026" y="2268"/>
                    <a:pt x="1046" y="2256"/>
                    <a:pt x="1093" y="2256"/>
                  </a:cubicBezTo>
                  <a:cubicBezTo>
                    <a:pt x="1104" y="2206"/>
                    <a:pt x="1081" y="2112"/>
                    <a:pt x="1130" y="2076"/>
                  </a:cubicBezTo>
                  <a:cubicBezTo>
                    <a:pt x="1127" y="2138"/>
                    <a:pt x="1160" y="2170"/>
                    <a:pt x="1147" y="2241"/>
                  </a:cubicBezTo>
                  <a:cubicBezTo>
                    <a:pt x="1164" y="2179"/>
                    <a:pt x="1161" y="2067"/>
                    <a:pt x="1149" y="2005"/>
                  </a:cubicBezTo>
                  <a:cubicBezTo>
                    <a:pt x="1013" y="1995"/>
                    <a:pt x="786" y="1957"/>
                    <a:pt x="662" y="2010"/>
                  </a:cubicBezTo>
                  <a:cubicBezTo>
                    <a:pt x="597" y="1993"/>
                    <a:pt x="519" y="1985"/>
                    <a:pt x="428" y="1993"/>
                  </a:cubicBezTo>
                  <a:cubicBezTo>
                    <a:pt x="414" y="2054"/>
                    <a:pt x="441" y="2115"/>
                    <a:pt x="409" y="2150"/>
                  </a:cubicBezTo>
                  <a:cubicBezTo>
                    <a:pt x="392" y="2107"/>
                    <a:pt x="410" y="2034"/>
                    <a:pt x="383" y="2000"/>
                  </a:cubicBezTo>
                  <a:cubicBezTo>
                    <a:pt x="338" y="1995"/>
                    <a:pt x="320" y="2013"/>
                    <a:pt x="275" y="2008"/>
                  </a:cubicBezTo>
                  <a:cubicBezTo>
                    <a:pt x="282" y="2067"/>
                    <a:pt x="244" y="2099"/>
                    <a:pt x="256" y="2141"/>
                  </a:cubicBezTo>
                  <a:cubicBezTo>
                    <a:pt x="320" y="2155"/>
                    <a:pt x="374" y="2119"/>
                    <a:pt x="391" y="2118"/>
                  </a:cubicBezTo>
                  <a:cubicBezTo>
                    <a:pt x="385" y="2191"/>
                    <a:pt x="294" y="2139"/>
                    <a:pt x="256" y="2180"/>
                  </a:cubicBezTo>
                  <a:cubicBezTo>
                    <a:pt x="256" y="2185"/>
                    <a:pt x="256" y="2191"/>
                    <a:pt x="256" y="2196"/>
                  </a:cubicBezTo>
                  <a:cubicBezTo>
                    <a:pt x="305" y="2228"/>
                    <a:pt x="374" y="2169"/>
                    <a:pt x="400" y="2181"/>
                  </a:cubicBezTo>
                  <a:cubicBezTo>
                    <a:pt x="391" y="2212"/>
                    <a:pt x="338" y="2206"/>
                    <a:pt x="319" y="2228"/>
                  </a:cubicBezTo>
                  <a:cubicBezTo>
                    <a:pt x="360" y="2240"/>
                    <a:pt x="409" y="2250"/>
                    <a:pt x="418" y="2213"/>
                  </a:cubicBezTo>
                  <a:cubicBezTo>
                    <a:pt x="421" y="2232"/>
                    <a:pt x="409" y="2302"/>
                    <a:pt x="426" y="2283"/>
                  </a:cubicBezTo>
                  <a:cubicBezTo>
                    <a:pt x="431" y="2235"/>
                    <a:pt x="426" y="2195"/>
                    <a:pt x="409" y="2165"/>
                  </a:cubicBezTo>
                  <a:cubicBezTo>
                    <a:pt x="483" y="2195"/>
                    <a:pt x="429" y="2312"/>
                    <a:pt x="453" y="2370"/>
                  </a:cubicBezTo>
                  <a:cubicBezTo>
                    <a:pt x="451" y="2496"/>
                    <a:pt x="470" y="2349"/>
                    <a:pt x="471" y="2284"/>
                  </a:cubicBezTo>
                  <a:cubicBezTo>
                    <a:pt x="472" y="2252"/>
                    <a:pt x="440" y="2188"/>
                    <a:pt x="481" y="2189"/>
                  </a:cubicBezTo>
                  <a:cubicBezTo>
                    <a:pt x="501" y="2265"/>
                    <a:pt x="483" y="2375"/>
                    <a:pt x="488" y="2464"/>
                  </a:cubicBezTo>
                  <a:cubicBezTo>
                    <a:pt x="531" y="2462"/>
                    <a:pt x="485" y="2383"/>
                    <a:pt x="525" y="2378"/>
                  </a:cubicBezTo>
                  <a:cubicBezTo>
                    <a:pt x="528" y="2414"/>
                    <a:pt x="512" y="2468"/>
                    <a:pt x="560" y="2465"/>
                  </a:cubicBezTo>
                  <a:cubicBezTo>
                    <a:pt x="615" y="2379"/>
                    <a:pt x="521" y="2183"/>
                    <a:pt x="599" y="2104"/>
                  </a:cubicBezTo>
                  <a:cubicBezTo>
                    <a:pt x="607" y="2222"/>
                    <a:pt x="592" y="2359"/>
                    <a:pt x="623" y="2457"/>
                  </a:cubicBezTo>
                  <a:cubicBezTo>
                    <a:pt x="636" y="2366"/>
                    <a:pt x="603" y="2238"/>
                    <a:pt x="634" y="2183"/>
                  </a:cubicBezTo>
                  <a:cubicBezTo>
                    <a:pt x="653" y="2237"/>
                    <a:pt x="638" y="2320"/>
                    <a:pt x="660" y="2371"/>
                  </a:cubicBezTo>
                  <a:cubicBezTo>
                    <a:pt x="680" y="2320"/>
                    <a:pt x="657" y="2232"/>
                    <a:pt x="679" y="2183"/>
                  </a:cubicBezTo>
                  <a:cubicBezTo>
                    <a:pt x="732" y="2253"/>
                    <a:pt x="658" y="2383"/>
                    <a:pt x="695" y="2466"/>
                  </a:cubicBezTo>
                  <a:cubicBezTo>
                    <a:pt x="717" y="2404"/>
                    <a:pt x="683" y="2258"/>
                    <a:pt x="724" y="2191"/>
                  </a:cubicBezTo>
                  <a:cubicBezTo>
                    <a:pt x="764" y="2272"/>
                    <a:pt x="688" y="2414"/>
                    <a:pt x="749" y="2466"/>
                  </a:cubicBezTo>
                  <a:cubicBezTo>
                    <a:pt x="768" y="2366"/>
                    <a:pt x="716" y="2245"/>
                    <a:pt x="760" y="2175"/>
                  </a:cubicBezTo>
                  <a:cubicBezTo>
                    <a:pt x="795" y="2264"/>
                    <a:pt x="706" y="2421"/>
                    <a:pt x="803" y="2466"/>
                  </a:cubicBezTo>
                  <a:cubicBezTo>
                    <a:pt x="832" y="2340"/>
                    <a:pt x="791" y="2200"/>
                    <a:pt x="824" y="2082"/>
                  </a:cubicBezTo>
                  <a:cubicBezTo>
                    <a:pt x="858" y="2091"/>
                    <a:pt x="842" y="2144"/>
                    <a:pt x="859" y="2168"/>
                  </a:cubicBezTo>
                  <a:cubicBezTo>
                    <a:pt x="880" y="2200"/>
                    <a:pt x="894" y="2158"/>
                    <a:pt x="913" y="2176"/>
                  </a:cubicBezTo>
                  <a:cubicBezTo>
                    <a:pt x="909" y="2282"/>
                    <a:pt x="917" y="2399"/>
                    <a:pt x="911" y="2483"/>
                  </a:cubicBezTo>
                  <a:cubicBezTo>
                    <a:pt x="966" y="2494"/>
                    <a:pt x="943" y="2437"/>
                    <a:pt x="975" y="2428"/>
                  </a:cubicBezTo>
                  <a:close/>
                  <a:moveTo>
                    <a:pt x="8093" y="2064"/>
                  </a:moveTo>
                  <a:cubicBezTo>
                    <a:pt x="8120" y="2095"/>
                    <a:pt x="8171" y="2039"/>
                    <a:pt x="8192" y="2065"/>
                  </a:cubicBezTo>
                  <a:cubicBezTo>
                    <a:pt x="8172" y="2091"/>
                    <a:pt x="8105" y="2077"/>
                    <a:pt x="8084" y="2103"/>
                  </a:cubicBezTo>
                  <a:cubicBezTo>
                    <a:pt x="8120" y="2121"/>
                    <a:pt x="8184" y="2105"/>
                    <a:pt x="8210" y="2088"/>
                  </a:cubicBezTo>
                  <a:cubicBezTo>
                    <a:pt x="8207" y="2065"/>
                    <a:pt x="8220" y="2027"/>
                    <a:pt x="8192" y="2025"/>
                  </a:cubicBezTo>
                  <a:cubicBezTo>
                    <a:pt x="8160" y="2044"/>
                    <a:pt x="8100" y="2044"/>
                    <a:pt x="8093" y="2064"/>
                  </a:cubicBezTo>
                  <a:close/>
                  <a:moveTo>
                    <a:pt x="6310" y="2029"/>
                  </a:moveTo>
                  <a:cubicBezTo>
                    <a:pt x="6328" y="2031"/>
                    <a:pt x="6413" y="2030"/>
                    <a:pt x="6364" y="2022"/>
                  </a:cubicBezTo>
                  <a:cubicBezTo>
                    <a:pt x="6343" y="2022"/>
                    <a:pt x="6268" y="2015"/>
                    <a:pt x="6301" y="2037"/>
                  </a:cubicBezTo>
                  <a:cubicBezTo>
                    <a:pt x="6301" y="2032"/>
                    <a:pt x="6302" y="2028"/>
                    <a:pt x="6310" y="2029"/>
                  </a:cubicBezTo>
                  <a:close/>
                  <a:moveTo>
                    <a:pt x="247" y="2078"/>
                  </a:moveTo>
                  <a:cubicBezTo>
                    <a:pt x="260" y="2060"/>
                    <a:pt x="258" y="2000"/>
                    <a:pt x="230" y="1992"/>
                  </a:cubicBezTo>
                  <a:cubicBezTo>
                    <a:pt x="232" y="2024"/>
                    <a:pt x="234" y="2056"/>
                    <a:pt x="247" y="2078"/>
                  </a:cubicBezTo>
                  <a:close/>
                  <a:moveTo>
                    <a:pt x="2788" y="2023"/>
                  </a:moveTo>
                  <a:cubicBezTo>
                    <a:pt x="2769" y="2019"/>
                    <a:pt x="2762" y="2004"/>
                    <a:pt x="2734" y="2007"/>
                  </a:cubicBezTo>
                  <a:cubicBezTo>
                    <a:pt x="2722" y="2033"/>
                    <a:pt x="2779" y="2040"/>
                    <a:pt x="2788" y="2023"/>
                  </a:cubicBezTo>
                  <a:close/>
                  <a:moveTo>
                    <a:pt x="1545" y="2031"/>
                  </a:moveTo>
                  <a:cubicBezTo>
                    <a:pt x="1574" y="2036"/>
                    <a:pt x="1635" y="2028"/>
                    <a:pt x="1608" y="2008"/>
                  </a:cubicBezTo>
                  <a:cubicBezTo>
                    <a:pt x="1601" y="2028"/>
                    <a:pt x="1541" y="2002"/>
                    <a:pt x="1545" y="2031"/>
                  </a:cubicBezTo>
                  <a:close/>
                  <a:moveTo>
                    <a:pt x="1805" y="2119"/>
                  </a:moveTo>
                  <a:cubicBezTo>
                    <a:pt x="1819" y="2124"/>
                    <a:pt x="1852" y="2110"/>
                    <a:pt x="1850" y="2127"/>
                  </a:cubicBezTo>
                  <a:cubicBezTo>
                    <a:pt x="1845" y="2139"/>
                    <a:pt x="1861" y="2168"/>
                    <a:pt x="1841" y="2166"/>
                  </a:cubicBezTo>
                  <a:cubicBezTo>
                    <a:pt x="1806" y="2167"/>
                    <a:pt x="1762" y="2160"/>
                    <a:pt x="1751" y="2182"/>
                  </a:cubicBezTo>
                  <a:cubicBezTo>
                    <a:pt x="1801" y="2181"/>
                    <a:pt x="1841" y="2171"/>
                    <a:pt x="1886" y="2167"/>
                  </a:cubicBezTo>
                  <a:cubicBezTo>
                    <a:pt x="1882" y="2091"/>
                    <a:pt x="1898" y="2081"/>
                    <a:pt x="1896" y="2010"/>
                  </a:cubicBezTo>
                  <a:cubicBezTo>
                    <a:pt x="1832" y="2021"/>
                    <a:pt x="1773" y="2038"/>
                    <a:pt x="1689" y="2032"/>
                  </a:cubicBezTo>
                  <a:cubicBezTo>
                    <a:pt x="1730" y="2052"/>
                    <a:pt x="1761" y="2040"/>
                    <a:pt x="1815" y="2041"/>
                  </a:cubicBezTo>
                  <a:cubicBezTo>
                    <a:pt x="1818" y="2048"/>
                    <a:pt x="1839" y="2075"/>
                    <a:pt x="1842" y="2057"/>
                  </a:cubicBezTo>
                  <a:cubicBezTo>
                    <a:pt x="1834" y="2054"/>
                    <a:pt x="1803" y="2035"/>
                    <a:pt x="1824" y="2033"/>
                  </a:cubicBezTo>
                  <a:cubicBezTo>
                    <a:pt x="1837" y="2037"/>
                    <a:pt x="1871" y="2024"/>
                    <a:pt x="1869" y="2041"/>
                  </a:cubicBezTo>
                  <a:cubicBezTo>
                    <a:pt x="1844" y="2053"/>
                    <a:pt x="1904" y="2070"/>
                    <a:pt x="1869" y="2088"/>
                  </a:cubicBezTo>
                  <a:cubicBezTo>
                    <a:pt x="1893" y="2089"/>
                    <a:pt x="1803" y="2118"/>
                    <a:pt x="1805" y="2119"/>
                  </a:cubicBezTo>
                  <a:close/>
                  <a:moveTo>
                    <a:pt x="3094" y="2041"/>
                  </a:moveTo>
                  <a:cubicBezTo>
                    <a:pt x="3095" y="2014"/>
                    <a:pt x="3061" y="2017"/>
                    <a:pt x="3031" y="2017"/>
                  </a:cubicBezTo>
                  <a:cubicBezTo>
                    <a:pt x="3027" y="2064"/>
                    <a:pt x="3054" y="2035"/>
                    <a:pt x="3094" y="2041"/>
                  </a:cubicBezTo>
                  <a:close/>
                  <a:moveTo>
                    <a:pt x="5481" y="2111"/>
                  </a:moveTo>
                  <a:cubicBezTo>
                    <a:pt x="5486" y="2078"/>
                    <a:pt x="5551" y="2058"/>
                    <a:pt x="5535" y="2032"/>
                  </a:cubicBezTo>
                  <a:cubicBezTo>
                    <a:pt x="5522" y="2058"/>
                    <a:pt x="5454" y="2076"/>
                    <a:pt x="5481" y="2111"/>
                  </a:cubicBezTo>
                  <a:close/>
                  <a:moveTo>
                    <a:pt x="7499" y="2076"/>
                  </a:moveTo>
                  <a:cubicBezTo>
                    <a:pt x="7591" y="2071"/>
                    <a:pt x="7670" y="2054"/>
                    <a:pt x="7778" y="2062"/>
                  </a:cubicBezTo>
                  <a:cubicBezTo>
                    <a:pt x="7715" y="2031"/>
                    <a:pt x="7557" y="2050"/>
                    <a:pt x="7499" y="2076"/>
                  </a:cubicBezTo>
                  <a:close/>
                  <a:moveTo>
                    <a:pt x="8228" y="2065"/>
                  </a:moveTo>
                  <a:cubicBezTo>
                    <a:pt x="8271" y="2062"/>
                    <a:pt x="8328" y="2088"/>
                    <a:pt x="8363" y="2066"/>
                  </a:cubicBezTo>
                  <a:cubicBezTo>
                    <a:pt x="8319" y="2054"/>
                    <a:pt x="8265" y="2045"/>
                    <a:pt x="8228" y="2065"/>
                  </a:cubicBezTo>
                  <a:close/>
                  <a:moveTo>
                    <a:pt x="10642" y="2088"/>
                  </a:moveTo>
                  <a:cubicBezTo>
                    <a:pt x="10676" y="2073"/>
                    <a:pt x="10746" y="2090"/>
                    <a:pt x="10768" y="2065"/>
                  </a:cubicBezTo>
                  <a:cubicBezTo>
                    <a:pt x="10723" y="2070"/>
                    <a:pt x="10661" y="2060"/>
                    <a:pt x="10642" y="2088"/>
                  </a:cubicBezTo>
                  <a:close/>
                  <a:moveTo>
                    <a:pt x="10596" y="2276"/>
                  </a:moveTo>
                  <a:cubicBezTo>
                    <a:pt x="10606" y="2228"/>
                    <a:pt x="10616" y="2100"/>
                    <a:pt x="10597" y="2080"/>
                  </a:cubicBezTo>
                  <a:cubicBezTo>
                    <a:pt x="10602" y="2145"/>
                    <a:pt x="10569" y="2218"/>
                    <a:pt x="10596" y="2276"/>
                  </a:cubicBezTo>
                  <a:close/>
                  <a:moveTo>
                    <a:pt x="5589" y="2143"/>
                  </a:moveTo>
                  <a:cubicBezTo>
                    <a:pt x="5633" y="2153"/>
                    <a:pt x="5642" y="2057"/>
                    <a:pt x="5607" y="2049"/>
                  </a:cubicBezTo>
                  <a:cubicBezTo>
                    <a:pt x="5604" y="2080"/>
                    <a:pt x="5623" y="2110"/>
                    <a:pt x="5589" y="2143"/>
                  </a:cubicBezTo>
                  <a:close/>
                  <a:moveTo>
                    <a:pt x="6202" y="2068"/>
                  </a:moveTo>
                  <a:cubicBezTo>
                    <a:pt x="6260" y="2062"/>
                    <a:pt x="6351" y="2084"/>
                    <a:pt x="6382" y="2053"/>
                  </a:cubicBezTo>
                  <a:cubicBezTo>
                    <a:pt x="6320" y="2051"/>
                    <a:pt x="6216" y="2055"/>
                    <a:pt x="6202" y="2068"/>
                  </a:cubicBezTo>
                  <a:close/>
                  <a:moveTo>
                    <a:pt x="2878" y="2055"/>
                  </a:moveTo>
                  <a:cubicBezTo>
                    <a:pt x="3015" y="2051"/>
                    <a:pt x="2869" y="2032"/>
                    <a:pt x="2815" y="2063"/>
                  </a:cubicBezTo>
                  <a:cubicBezTo>
                    <a:pt x="2856" y="2064"/>
                    <a:pt x="2849" y="2056"/>
                    <a:pt x="2878" y="2055"/>
                  </a:cubicBezTo>
                  <a:close/>
                  <a:moveTo>
                    <a:pt x="4787" y="2106"/>
                  </a:moveTo>
                  <a:cubicBezTo>
                    <a:pt x="4794" y="2083"/>
                    <a:pt x="4836" y="2091"/>
                    <a:pt x="4832" y="2060"/>
                  </a:cubicBezTo>
                  <a:cubicBezTo>
                    <a:pt x="4808" y="2062"/>
                    <a:pt x="4767" y="2091"/>
                    <a:pt x="4787" y="2106"/>
                  </a:cubicBezTo>
                  <a:close/>
                  <a:moveTo>
                    <a:pt x="5480" y="2158"/>
                  </a:moveTo>
                  <a:cubicBezTo>
                    <a:pt x="5499" y="2129"/>
                    <a:pt x="5562" y="2098"/>
                    <a:pt x="5553" y="2072"/>
                  </a:cubicBezTo>
                  <a:cubicBezTo>
                    <a:pt x="5539" y="2104"/>
                    <a:pt x="5465" y="2125"/>
                    <a:pt x="5480" y="2158"/>
                  </a:cubicBezTo>
                  <a:close/>
                  <a:moveTo>
                    <a:pt x="7489" y="2115"/>
                  </a:moveTo>
                  <a:cubicBezTo>
                    <a:pt x="7565" y="2123"/>
                    <a:pt x="7672" y="2093"/>
                    <a:pt x="7778" y="2101"/>
                  </a:cubicBezTo>
                  <a:cubicBezTo>
                    <a:pt x="7705" y="2064"/>
                    <a:pt x="7553" y="2092"/>
                    <a:pt x="7489" y="2115"/>
                  </a:cubicBezTo>
                  <a:close/>
                  <a:moveTo>
                    <a:pt x="8237" y="2096"/>
                  </a:moveTo>
                  <a:cubicBezTo>
                    <a:pt x="8242" y="2115"/>
                    <a:pt x="8328" y="2107"/>
                    <a:pt x="8363" y="2097"/>
                  </a:cubicBezTo>
                  <a:cubicBezTo>
                    <a:pt x="8334" y="2086"/>
                    <a:pt x="8234" y="2085"/>
                    <a:pt x="8237" y="2096"/>
                  </a:cubicBezTo>
                  <a:close/>
                  <a:moveTo>
                    <a:pt x="3031" y="2095"/>
                  </a:moveTo>
                  <a:cubicBezTo>
                    <a:pt x="3052" y="2114"/>
                    <a:pt x="3075" y="2094"/>
                    <a:pt x="3103" y="2096"/>
                  </a:cubicBezTo>
                  <a:cubicBezTo>
                    <a:pt x="3103" y="2085"/>
                    <a:pt x="3103" y="2075"/>
                    <a:pt x="3103" y="2064"/>
                  </a:cubicBezTo>
                  <a:cubicBezTo>
                    <a:pt x="3074" y="2070"/>
                    <a:pt x="3050" y="2081"/>
                    <a:pt x="3031" y="2095"/>
                  </a:cubicBezTo>
                  <a:close/>
                  <a:moveTo>
                    <a:pt x="6174" y="2099"/>
                  </a:moveTo>
                  <a:cubicBezTo>
                    <a:pt x="6214" y="2096"/>
                    <a:pt x="6368" y="2116"/>
                    <a:pt x="6373" y="2085"/>
                  </a:cubicBezTo>
                  <a:cubicBezTo>
                    <a:pt x="6334" y="2106"/>
                    <a:pt x="6222" y="2075"/>
                    <a:pt x="6174" y="2099"/>
                  </a:cubicBezTo>
                  <a:close/>
                  <a:moveTo>
                    <a:pt x="10633" y="2135"/>
                  </a:moveTo>
                  <a:cubicBezTo>
                    <a:pt x="10678" y="2151"/>
                    <a:pt x="10751" y="2124"/>
                    <a:pt x="10795" y="2112"/>
                  </a:cubicBezTo>
                  <a:cubicBezTo>
                    <a:pt x="10736" y="2115"/>
                    <a:pt x="10661" y="2104"/>
                    <a:pt x="10633" y="2135"/>
                  </a:cubicBezTo>
                  <a:close/>
                  <a:moveTo>
                    <a:pt x="2094" y="2090"/>
                  </a:moveTo>
                  <a:cubicBezTo>
                    <a:pt x="2124" y="2089"/>
                    <a:pt x="2158" y="2093"/>
                    <a:pt x="2157" y="2066"/>
                  </a:cubicBezTo>
                  <a:cubicBezTo>
                    <a:pt x="2134" y="2072"/>
                    <a:pt x="2106" y="2074"/>
                    <a:pt x="2094" y="2090"/>
                  </a:cubicBezTo>
                  <a:close/>
                  <a:moveTo>
                    <a:pt x="8093" y="2151"/>
                  </a:moveTo>
                  <a:cubicBezTo>
                    <a:pt x="8138" y="2153"/>
                    <a:pt x="8238" y="2140"/>
                    <a:pt x="8192" y="2112"/>
                  </a:cubicBezTo>
                  <a:cubicBezTo>
                    <a:pt x="8171" y="2136"/>
                    <a:pt x="8097" y="2112"/>
                    <a:pt x="8093" y="2151"/>
                  </a:cubicBezTo>
                  <a:close/>
                  <a:moveTo>
                    <a:pt x="8219" y="2128"/>
                  </a:moveTo>
                  <a:cubicBezTo>
                    <a:pt x="8218" y="2147"/>
                    <a:pt x="8217" y="2166"/>
                    <a:pt x="8228" y="2175"/>
                  </a:cubicBezTo>
                  <a:cubicBezTo>
                    <a:pt x="8268" y="2182"/>
                    <a:pt x="8341" y="2160"/>
                    <a:pt x="8354" y="2191"/>
                  </a:cubicBezTo>
                  <a:cubicBezTo>
                    <a:pt x="8303" y="2197"/>
                    <a:pt x="8221" y="2174"/>
                    <a:pt x="8209" y="2214"/>
                  </a:cubicBezTo>
                  <a:cubicBezTo>
                    <a:pt x="8243" y="2237"/>
                    <a:pt x="8344" y="2202"/>
                    <a:pt x="8353" y="2246"/>
                  </a:cubicBezTo>
                  <a:cubicBezTo>
                    <a:pt x="8308" y="2246"/>
                    <a:pt x="8263" y="2246"/>
                    <a:pt x="8218" y="2246"/>
                  </a:cubicBezTo>
                  <a:cubicBezTo>
                    <a:pt x="8218" y="2259"/>
                    <a:pt x="8218" y="2272"/>
                    <a:pt x="8218" y="2285"/>
                  </a:cubicBezTo>
                  <a:cubicBezTo>
                    <a:pt x="8233" y="2286"/>
                    <a:pt x="8371" y="2311"/>
                    <a:pt x="8362" y="2278"/>
                  </a:cubicBezTo>
                  <a:cubicBezTo>
                    <a:pt x="8333" y="2292"/>
                    <a:pt x="8245" y="2291"/>
                    <a:pt x="8236" y="2261"/>
                  </a:cubicBezTo>
                  <a:cubicBezTo>
                    <a:pt x="8264" y="2245"/>
                    <a:pt x="8320" y="2272"/>
                    <a:pt x="8371" y="2262"/>
                  </a:cubicBezTo>
                  <a:cubicBezTo>
                    <a:pt x="8371" y="2228"/>
                    <a:pt x="8372" y="2194"/>
                    <a:pt x="8372" y="2160"/>
                  </a:cubicBezTo>
                  <a:cubicBezTo>
                    <a:pt x="8323" y="2155"/>
                    <a:pt x="8247" y="2173"/>
                    <a:pt x="8237" y="2136"/>
                  </a:cubicBezTo>
                  <a:cubicBezTo>
                    <a:pt x="8265" y="2123"/>
                    <a:pt x="8311" y="2152"/>
                    <a:pt x="8363" y="2144"/>
                  </a:cubicBezTo>
                  <a:cubicBezTo>
                    <a:pt x="8350" y="2112"/>
                    <a:pt x="8255" y="2116"/>
                    <a:pt x="8219" y="2128"/>
                  </a:cubicBezTo>
                  <a:close/>
                  <a:moveTo>
                    <a:pt x="7498" y="2155"/>
                  </a:moveTo>
                  <a:cubicBezTo>
                    <a:pt x="7585" y="2142"/>
                    <a:pt x="7721" y="2149"/>
                    <a:pt x="7777" y="2133"/>
                  </a:cubicBezTo>
                  <a:cubicBezTo>
                    <a:pt x="7694" y="2117"/>
                    <a:pt x="7566" y="2130"/>
                    <a:pt x="7498" y="2155"/>
                  </a:cubicBezTo>
                  <a:close/>
                  <a:moveTo>
                    <a:pt x="2832" y="2126"/>
                  </a:moveTo>
                  <a:cubicBezTo>
                    <a:pt x="2870" y="2122"/>
                    <a:pt x="2916" y="2126"/>
                    <a:pt x="2932" y="2103"/>
                  </a:cubicBezTo>
                  <a:cubicBezTo>
                    <a:pt x="2888" y="2101"/>
                    <a:pt x="2858" y="2112"/>
                    <a:pt x="2832" y="2126"/>
                  </a:cubicBezTo>
                  <a:close/>
                  <a:moveTo>
                    <a:pt x="2733" y="2180"/>
                  </a:moveTo>
                  <a:cubicBezTo>
                    <a:pt x="2746" y="2176"/>
                    <a:pt x="2779" y="2189"/>
                    <a:pt x="2778" y="2172"/>
                  </a:cubicBezTo>
                  <a:cubicBezTo>
                    <a:pt x="2741" y="2154"/>
                    <a:pt x="2807" y="2162"/>
                    <a:pt x="2805" y="2149"/>
                  </a:cubicBezTo>
                  <a:cubicBezTo>
                    <a:pt x="2759" y="2155"/>
                    <a:pt x="2755" y="2124"/>
                    <a:pt x="2733" y="2109"/>
                  </a:cubicBezTo>
                  <a:cubicBezTo>
                    <a:pt x="2715" y="2126"/>
                    <a:pt x="2726" y="2161"/>
                    <a:pt x="2733" y="2180"/>
                  </a:cubicBezTo>
                  <a:close/>
                  <a:moveTo>
                    <a:pt x="6255" y="2155"/>
                  </a:moveTo>
                  <a:cubicBezTo>
                    <a:pt x="6301" y="2156"/>
                    <a:pt x="6347" y="2157"/>
                    <a:pt x="6372" y="2140"/>
                  </a:cubicBezTo>
                  <a:cubicBezTo>
                    <a:pt x="6333" y="2140"/>
                    <a:pt x="6253" y="2145"/>
                    <a:pt x="6255" y="2155"/>
                  </a:cubicBezTo>
                  <a:close/>
                  <a:moveTo>
                    <a:pt x="5471" y="2220"/>
                  </a:moveTo>
                  <a:cubicBezTo>
                    <a:pt x="5504" y="2213"/>
                    <a:pt x="5564" y="2153"/>
                    <a:pt x="5534" y="2142"/>
                  </a:cubicBezTo>
                  <a:cubicBezTo>
                    <a:pt x="5520" y="2174"/>
                    <a:pt x="5471" y="2176"/>
                    <a:pt x="5471" y="2220"/>
                  </a:cubicBezTo>
                  <a:close/>
                  <a:moveTo>
                    <a:pt x="8110" y="2182"/>
                  </a:moveTo>
                  <a:cubicBezTo>
                    <a:pt x="8141" y="2177"/>
                    <a:pt x="8176" y="2177"/>
                    <a:pt x="8192" y="2159"/>
                  </a:cubicBezTo>
                  <a:cubicBezTo>
                    <a:pt x="8156" y="2159"/>
                    <a:pt x="8128" y="2166"/>
                    <a:pt x="8110" y="2182"/>
                  </a:cubicBezTo>
                  <a:close/>
                  <a:moveTo>
                    <a:pt x="10633" y="2198"/>
                  </a:moveTo>
                  <a:cubicBezTo>
                    <a:pt x="10685" y="2200"/>
                    <a:pt x="10728" y="2192"/>
                    <a:pt x="10759" y="2175"/>
                  </a:cubicBezTo>
                  <a:cubicBezTo>
                    <a:pt x="10718" y="2184"/>
                    <a:pt x="10665" y="2182"/>
                    <a:pt x="10633" y="2198"/>
                  </a:cubicBezTo>
                  <a:close/>
                  <a:moveTo>
                    <a:pt x="7498" y="2194"/>
                  </a:moveTo>
                  <a:cubicBezTo>
                    <a:pt x="7582" y="2176"/>
                    <a:pt x="7708" y="2195"/>
                    <a:pt x="7777" y="2164"/>
                  </a:cubicBezTo>
                  <a:cubicBezTo>
                    <a:pt x="7673" y="2164"/>
                    <a:pt x="7563" y="2159"/>
                    <a:pt x="7498" y="2194"/>
                  </a:cubicBezTo>
                  <a:close/>
                  <a:moveTo>
                    <a:pt x="2217" y="2640"/>
                  </a:moveTo>
                  <a:cubicBezTo>
                    <a:pt x="2298" y="2583"/>
                    <a:pt x="2448" y="2586"/>
                    <a:pt x="2541" y="2540"/>
                  </a:cubicBezTo>
                  <a:cubicBezTo>
                    <a:pt x="2472" y="2523"/>
                    <a:pt x="2398" y="2553"/>
                    <a:pt x="2307" y="2515"/>
                  </a:cubicBezTo>
                  <a:cubicBezTo>
                    <a:pt x="2316" y="2500"/>
                    <a:pt x="2281" y="2489"/>
                    <a:pt x="2308" y="2483"/>
                  </a:cubicBezTo>
                  <a:cubicBezTo>
                    <a:pt x="2338" y="2509"/>
                    <a:pt x="2324" y="2482"/>
                    <a:pt x="2371" y="2476"/>
                  </a:cubicBezTo>
                  <a:cubicBezTo>
                    <a:pt x="2338" y="2473"/>
                    <a:pt x="2301" y="2474"/>
                    <a:pt x="2290" y="2452"/>
                  </a:cubicBezTo>
                  <a:cubicBezTo>
                    <a:pt x="2347" y="2402"/>
                    <a:pt x="2505" y="2442"/>
                    <a:pt x="2605" y="2430"/>
                  </a:cubicBezTo>
                  <a:cubicBezTo>
                    <a:pt x="2595" y="2460"/>
                    <a:pt x="2624" y="2456"/>
                    <a:pt x="2632" y="2470"/>
                  </a:cubicBezTo>
                  <a:cubicBezTo>
                    <a:pt x="2590" y="2490"/>
                    <a:pt x="2508" y="2476"/>
                    <a:pt x="2461" y="2492"/>
                  </a:cubicBezTo>
                  <a:cubicBezTo>
                    <a:pt x="2500" y="2489"/>
                    <a:pt x="2500" y="2508"/>
                    <a:pt x="2506" y="2516"/>
                  </a:cubicBezTo>
                  <a:cubicBezTo>
                    <a:pt x="2517" y="2489"/>
                    <a:pt x="2577" y="2505"/>
                    <a:pt x="2605" y="2493"/>
                  </a:cubicBezTo>
                  <a:cubicBezTo>
                    <a:pt x="2619" y="2540"/>
                    <a:pt x="2632" y="2563"/>
                    <a:pt x="2586" y="2587"/>
                  </a:cubicBezTo>
                  <a:cubicBezTo>
                    <a:pt x="2636" y="2584"/>
                    <a:pt x="2644" y="2577"/>
                    <a:pt x="2658" y="2611"/>
                  </a:cubicBezTo>
                  <a:cubicBezTo>
                    <a:pt x="2680" y="2536"/>
                    <a:pt x="2693" y="2453"/>
                    <a:pt x="2687" y="2352"/>
                  </a:cubicBezTo>
                  <a:cubicBezTo>
                    <a:pt x="2524" y="2374"/>
                    <a:pt x="2330" y="2310"/>
                    <a:pt x="2218" y="2397"/>
                  </a:cubicBezTo>
                  <a:cubicBezTo>
                    <a:pt x="2210" y="2383"/>
                    <a:pt x="2193" y="2376"/>
                    <a:pt x="2200" y="2349"/>
                  </a:cubicBezTo>
                  <a:cubicBezTo>
                    <a:pt x="2265" y="2335"/>
                    <a:pt x="2340" y="2331"/>
                    <a:pt x="2417" y="2327"/>
                  </a:cubicBezTo>
                  <a:cubicBezTo>
                    <a:pt x="2411" y="2267"/>
                    <a:pt x="2426" y="2225"/>
                    <a:pt x="2427" y="2170"/>
                  </a:cubicBezTo>
                  <a:cubicBezTo>
                    <a:pt x="2309" y="2157"/>
                    <a:pt x="2163" y="2168"/>
                    <a:pt x="2067" y="2136"/>
                  </a:cubicBezTo>
                  <a:cubicBezTo>
                    <a:pt x="2067" y="2226"/>
                    <a:pt x="2050" y="2301"/>
                    <a:pt x="2056" y="2396"/>
                  </a:cubicBezTo>
                  <a:cubicBezTo>
                    <a:pt x="2095" y="2395"/>
                    <a:pt x="2140" y="2391"/>
                    <a:pt x="2146" y="2420"/>
                  </a:cubicBezTo>
                  <a:cubicBezTo>
                    <a:pt x="2120" y="2507"/>
                    <a:pt x="2108" y="2543"/>
                    <a:pt x="2136" y="2632"/>
                  </a:cubicBezTo>
                  <a:cubicBezTo>
                    <a:pt x="2151" y="2631"/>
                    <a:pt x="2164" y="2634"/>
                    <a:pt x="2171" y="2640"/>
                  </a:cubicBezTo>
                  <a:cubicBezTo>
                    <a:pt x="2213" y="2582"/>
                    <a:pt x="2172" y="2450"/>
                    <a:pt x="2209" y="2389"/>
                  </a:cubicBezTo>
                  <a:cubicBezTo>
                    <a:pt x="2211" y="2456"/>
                    <a:pt x="2210" y="2555"/>
                    <a:pt x="2217" y="2640"/>
                  </a:cubicBezTo>
                  <a:close/>
                  <a:moveTo>
                    <a:pt x="3480" y="2185"/>
                  </a:moveTo>
                  <a:cubicBezTo>
                    <a:pt x="3489" y="2164"/>
                    <a:pt x="3535" y="2175"/>
                    <a:pt x="3535" y="2146"/>
                  </a:cubicBezTo>
                  <a:cubicBezTo>
                    <a:pt x="3508" y="2146"/>
                    <a:pt x="3466" y="2174"/>
                    <a:pt x="3480" y="2185"/>
                  </a:cubicBezTo>
                  <a:close/>
                  <a:moveTo>
                    <a:pt x="6174" y="2194"/>
                  </a:moveTo>
                  <a:cubicBezTo>
                    <a:pt x="6243" y="2188"/>
                    <a:pt x="6340" y="2208"/>
                    <a:pt x="6381" y="2179"/>
                  </a:cubicBezTo>
                  <a:cubicBezTo>
                    <a:pt x="6337" y="2177"/>
                    <a:pt x="6219" y="2172"/>
                    <a:pt x="6174" y="2194"/>
                  </a:cubicBezTo>
                  <a:close/>
                  <a:moveTo>
                    <a:pt x="8200" y="2183"/>
                  </a:moveTo>
                  <a:cubicBezTo>
                    <a:pt x="8083" y="2198"/>
                    <a:pt x="8097" y="2234"/>
                    <a:pt x="8200" y="2183"/>
                  </a:cubicBezTo>
                  <a:close/>
                  <a:moveTo>
                    <a:pt x="2994" y="2189"/>
                  </a:moveTo>
                  <a:cubicBezTo>
                    <a:pt x="3014" y="2183"/>
                    <a:pt x="3043" y="2185"/>
                    <a:pt x="3048" y="2166"/>
                  </a:cubicBezTo>
                  <a:cubicBezTo>
                    <a:pt x="3021" y="2166"/>
                    <a:pt x="2989" y="2161"/>
                    <a:pt x="2994" y="2189"/>
                  </a:cubicBezTo>
                  <a:close/>
                  <a:moveTo>
                    <a:pt x="5579" y="2221"/>
                  </a:moveTo>
                  <a:cubicBezTo>
                    <a:pt x="5608" y="2224"/>
                    <a:pt x="5645" y="2193"/>
                    <a:pt x="5606" y="2182"/>
                  </a:cubicBezTo>
                  <a:cubicBezTo>
                    <a:pt x="5601" y="2198"/>
                    <a:pt x="5587" y="2207"/>
                    <a:pt x="5579" y="2221"/>
                  </a:cubicBezTo>
                  <a:close/>
                  <a:moveTo>
                    <a:pt x="10632" y="2237"/>
                  </a:moveTo>
                  <a:cubicBezTo>
                    <a:pt x="10686" y="2226"/>
                    <a:pt x="10767" y="2240"/>
                    <a:pt x="10804" y="2215"/>
                  </a:cubicBezTo>
                  <a:cubicBezTo>
                    <a:pt x="10745" y="2226"/>
                    <a:pt x="10674" y="2200"/>
                    <a:pt x="10632" y="2237"/>
                  </a:cubicBezTo>
                  <a:close/>
                  <a:moveTo>
                    <a:pt x="7507" y="2233"/>
                  </a:moveTo>
                  <a:cubicBezTo>
                    <a:pt x="7592" y="2226"/>
                    <a:pt x="7706" y="2215"/>
                    <a:pt x="7777" y="2219"/>
                  </a:cubicBezTo>
                  <a:cubicBezTo>
                    <a:pt x="7717" y="2188"/>
                    <a:pt x="7550" y="2197"/>
                    <a:pt x="7507" y="2233"/>
                  </a:cubicBezTo>
                  <a:close/>
                  <a:moveTo>
                    <a:pt x="7894" y="2236"/>
                  </a:moveTo>
                  <a:cubicBezTo>
                    <a:pt x="7917" y="2235"/>
                    <a:pt x="7929" y="2224"/>
                    <a:pt x="7930" y="2204"/>
                  </a:cubicBezTo>
                  <a:cubicBezTo>
                    <a:pt x="7909" y="2207"/>
                    <a:pt x="7888" y="2209"/>
                    <a:pt x="7894" y="2236"/>
                  </a:cubicBezTo>
                  <a:close/>
                  <a:moveTo>
                    <a:pt x="8002" y="2236"/>
                  </a:moveTo>
                  <a:cubicBezTo>
                    <a:pt x="8008" y="2252"/>
                    <a:pt x="8052" y="2235"/>
                    <a:pt x="8056" y="2252"/>
                  </a:cubicBezTo>
                  <a:cubicBezTo>
                    <a:pt x="8035" y="2260"/>
                    <a:pt x="7999" y="2255"/>
                    <a:pt x="8002" y="2283"/>
                  </a:cubicBezTo>
                  <a:cubicBezTo>
                    <a:pt x="8022" y="2281"/>
                    <a:pt x="8036" y="2286"/>
                    <a:pt x="8038" y="2299"/>
                  </a:cubicBezTo>
                  <a:cubicBezTo>
                    <a:pt x="8024" y="2309"/>
                    <a:pt x="7997" y="2306"/>
                    <a:pt x="8001" y="2331"/>
                  </a:cubicBezTo>
                  <a:cubicBezTo>
                    <a:pt x="8014" y="2348"/>
                    <a:pt x="8023" y="2321"/>
                    <a:pt x="8028" y="2339"/>
                  </a:cubicBezTo>
                  <a:cubicBezTo>
                    <a:pt x="8031" y="2359"/>
                    <a:pt x="7993" y="2345"/>
                    <a:pt x="8001" y="2370"/>
                  </a:cubicBezTo>
                  <a:cubicBezTo>
                    <a:pt x="8014" y="2381"/>
                    <a:pt x="8045" y="2368"/>
                    <a:pt x="8064" y="2362"/>
                  </a:cubicBezTo>
                  <a:cubicBezTo>
                    <a:pt x="8057" y="2325"/>
                    <a:pt x="8069" y="2270"/>
                    <a:pt x="8065" y="2213"/>
                  </a:cubicBezTo>
                  <a:cubicBezTo>
                    <a:pt x="8043" y="2206"/>
                    <a:pt x="8004" y="2205"/>
                    <a:pt x="8002" y="2236"/>
                  </a:cubicBezTo>
                  <a:close/>
                  <a:moveTo>
                    <a:pt x="5498" y="2283"/>
                  </a:moveTo>
                  <a:cubicBezTo>
                    <a:pt x="5505" y="2254"/>
                    <a:pt x="5587" y="2213"/>
                    <a:pt x="5552" y="2197"/>
                  </a:cubicBezTo>
                  <a:cubicBezTo>
                    <a:pt x="5549" y="2234"/>
                    <a:pt x="5471" y="2247"/>
                    <a:pt x="5498" y="2283"/>
                  </a:cubicBezTo>
                  <a:close/>
                  <a:moveTo>
                    <a:pt x="8083" y="2245"/>
                  </a:moveTo>
                  <a:cubicBezTo>
                    <a:pt x="8111" y="2255"/>
                    <a:pt x="8182" y="2245"/>
                    <a:pt x="8200" y="2222"/>
                  </a:cubicBezTo>
                  <a:cubicBezTo>
                    <a:pt x="8169" y="2206"/>
                    <a:pt x="8109" y="2231"/>
                    <a:pt x="8083" y="2245"/>
                  </a:cubicBezTo>
                  <a:close/>
                  <a:moveTo>
                    <a:pt x="2796" y="2243"/>
                  </a:moveTo>
                  <a:cubicBezTo>
                    <a:pt x="2831" y="2265"/>
                    <a:pt x="2924" y="2260"/>
                    <a:pt x="2958" y="2236"/>
                  </a:cubicBezTo>
                  <a:cubicBezTo>
                    <a:pt x="2937" y="2215"/>
                    <a:pt x="2861" y="2241"/>
                    <a:pt x="2841" y="2220"/>
                  </a:cubicBezTo>
                  <a:cubicBezTo>
                    <a:pt x="2856" y="2186"/>
                    <a:pt x="2923" y="2236"/>
                    <a:pt x="2940" y="2197"/>
                  </a:cubicBezTo>
                  <a:cubicBezTo>
                    <a:pt x="2910" y="2181"/>
                    <a:pt x="2849" y="2192"/>
                    <a:pt x="2805" y="2188"/>
                  </a:cubicBezTo>
                  <a:cubicBezTo>
                    <a:pt x="2791" y="2221"/>
                    <a:pt x="2851" y="2190"/>
                    <a:pt x="2850" y="2212"/>
                  </a:cubicBezTo>
                  <a:cubicBezTo>
                    <a:pt x="2843" y="2232"/>
                    <a:pt x="2795" y="2216"/>
                    <a:pt x="2796" y="2243"/>
                  </a:cubicBezTo>
                  <a:close/>
                  <a:moveTo>
                    <a:pt x="6264" y="2225"/>
                  </a:moveTo>
                  <a:cubicBezTo>
                    <a:pt x="6459" y="2213"/>
                    <a:pt x="6272" y="2215"/>
                    <a:pt x="6192" y="2225"/>
                  </a:cubicBezTo>
                  <a:cubicBezTo>
                    <a:pt x="6182" y="2225"/>
                    <a:pt x="6184" y="2235"/>
                    <a:pt x="6201" y="2233"/>
                  </a:cubicBezTo>
                  <a:cubicBezTo>
                    <a:pt x="6242" y="2233"/>
                    <a:pt x="6235" y="2227"/>
                    <a:pt x="6264" y="2225"/>
                  </a:cubicBezTo>
                  <a:close/>
                  <a:moveTo>
                    <a:pt x="2615" y="2336"/>
                  </a:moveTo>
                  <a:cubicBezTo>
                    <a:pt x="2647" y="2349"/>
                    <a:pt x="2700" y="2326"/>
                    <a:pt x="2714" y="2368"/>
                  </a:cubicBezTo>
                  <a:cubicBezTo>
                    <a:pt x="2740" y="2472"/>
                    <a:pt x="2622" y="2668"/>
                    <a:pt x="2757" y="2690"/>
                  </a:cubicBezTo>
                  <a:cubicBezTo>
                    <a:pt x="2770" y="2546"/>
                    <a:pt x="2770" y="2372"/>
                    <a:pt x="2769" y="2212"/>
                  </a:cubicBezTo>
                  <a:cubicBezTo>
                    <a:pt x="2671" y="2182"/>
                    <a:pt x="2590" y="2232"/>
                    <a:pt x="2615" y="2336"/>
                  </a:cubicBezTo>
                  <a:close/>
                  <a:moveTo>
                    <a:pt x="2985" y="2213"/>
                  </a:moveTo>
                  <a:cubicBezTo>
                    <a:pt x="2977" y="2235"/>
                    <a:pt x="2997" y="2233"/>
                    <a:pt x="2994" y="2252"/>
                  </a:cubicBezTo>
                  <a:cubicBezTo>
                    <a:pt x="3025" y="2238"/>
                    <a:pt x="3090" y="2253"/>
                    <a:pt x="3093" y="2214"/>
                  </a:cubicBezTo>
                  <a:cubicBezTo>
                    <a:pt x="3064" y="2193"/>
                    <a:pt x="3030" y="2222"/>
                    <a:pt x="2985" y="2213"/>
                  </a:cubicBezTo>
                  <a:close/>
                  <a:moveTo>
                    <a:pt x="10641" y="2276"/>
                  </a:moveTo>
                  <a:cubicBezTo>
                    <a:pt x="10650" y="2255"/>
                    <a:pt x="10716" y="2284"/>
                    <a:pt x="10713" y="2253"/>
                  </a:cubicBezTo>
                  <a:cubicBezTo>
                    <a:pt x="10695" y="2261"/>
                    <a:pt x="10613" y="2254"/>
                    <a:pt x="10641" y="2276"/>
                  </a:cubicBezTo>
                  <a:close/>
                  <a:moveTo>
                    <a:pt x="840" y="2435"/>
                  </a:moveTo>
                  <a:cubicBezTo>
                    <a:pt x="845" y="2472"/>
                    <a:pt x="849" y="2406"/>
                    <a:pt x="849" y="2404"/>
                  </a:cubicBezTo>
                  <a:cubicBezTo>
                    <a:pt x="859" y="2337"/>
                    <a:pt x="878" y="2257"/>
                    <a:pt x="850" y="2200"/>
                  </a:cubicBezTo>
                  <a:cubicBezTo>
                    <a:pt x="840" y="2256"/>
                    <a:pt x="832" y="2376"/>
                    <a:pt x="840" y="2435"/>
                  </a:cubicBezTo>
                  <a:close/>
                  <a:moveTo>
                    <a:pt x="7506" y="2265"/>
                  </a:moveTo>
                  <a:cubicBezTo>
                    <a:pt x="7566" y="2273"/>
                    <a:pt x="7679" y="2259"/>
                    <a:pt x="7750" y="2250"/>
                  </a:cubicBezTo>
                  <a:cubicBezTo>
                    <a:pt x="7675" y="2234"/>
                    <a:pt x="7549" y="2250"/>
                    <a:pt x="7506" y="2265"/>
                  </a:cubicBezTo>
                  <a:close/>
                  <a:moveTo>
                    <a:pt x="8083" y="2284"/>
                  </a:moveTo>
                  <a:cubicBezTo>
                    <a:pt x="8134" y="2290"/>
                    <a:pt x="8157" y="2270"/>
                    <a:pt x="8200" y="2269"/>
                  </a:cubicBezTo>
                  <a:cubicBezTo>
                    <a:pt x="8199" y="2260"/>
                    <a:pt x="8202" y="2247"/>
                    <a:pt x="8191" y="2245"/>
                  </a:cubicBezTo>
                  <a:cubicBezTo>
                    <a:pt x="8164" y="2266"/>
                    <a:pt x="8099" y="2254"/>
                    <a:pt x="8083" y="2284"/>
                  </a:cubicBezTo>
                  <a:close/>
                  <a:moveTo>
                    <a:pt x="5381" y="2283"/>
                  </a:moveTo>
                  <a:cubicBezTo>
                    <a:pt x="5321" y="2304"/>
                    <a:pt x="5259" y="2323"/>
                    <a:pt x="5227" y="2368"/>
                  </a:cubicBezTo>
                  <a:cubicBezTo>
                    <a:pt x="5233" y="2344"/>
                    <a:pt x="5218" y="2340"/>
                    <a:pt x="5218" y="2321"/>
                  </a:cubicBezTo>
                  <a:cubicBezTo>
                    <a:pt x="5025" y="2342"/>
                    <a:pt x="4755" y="2265"/>
                    <a:pt x="4605" y="2341"/>
                  </a:cubicBezTo>
                  <a:cubicBezTo>
                    <a:pt x="4607" y="2324"/>
                    <a:pt x="4574" y="2337"/>
                    <a:pt x="4560" y="2333"/>
                  </a:cubicBezTo>
                  <a:cubicBezTo>
                    <a:pt x="4560" y="2357"/>
                    <a:pt x="4555" y="2394"/>
                    <a:pt x="4542" y="2427"/>
                  </a:cubicBezTo>
                  <a:cubicBezTo>
                    <a:pt x="4571" y="2448"/>
                    <a:pt x="4602" y="2421"/>
                    <a:pt x="4641" y="2427"/>
                  </a:cubicBezTo>
                  <a:cubicBezTo>
                    <a:pt x="4783" y="2461"/>
                    <a:pt x="5087" y="2443"/>
                    <a:pt x="5271" y="2447"/>
                  </a:cubicBezTo>
                  <a:cubicBezTo>
                    <a:pt x="5310" y="2448"/>
                    <a:pt x="5377" y="2415"/>
                    <a:pt x="5388" y="2471"/>
                  </a:cubicBezTo>
                  <a:cubicBezTo>
                    <a:pt x="5208" y="2469"/>
                    <a:pt x="4999" y="2496"/>
                    <a:pt x="4785" y="2460"/>
                  </a:cubicBezTo>
                  <a:cubicBezTo>
                    <a:pt x="4774" y="2482"/>
                    <a:pt x="4775" y="2514"/>
                    <a:pt x="4775" y="2546"/>
                  </a:cubicBezTo>
                  <a:cubicBezTo>
                    <a:pt x="4871" y="2549"/>
                    <a:pt x="4971" y="2523"/>
                    <a:pt x="5036" y="2563"/>
                  </a:cubicBezTo>
                  <a:cubicBezTo>
                    <a:pt x="5108" y="2516"/>
                    <a:pt x="5280" y="2547"/>
                    <a:pt x="5370" y="2526"/>
                  </a:cubicBezTo>
                  <a:cubicBezTo>
                    <a:pt x="5384" y="2540"/>
                    <a:pt x="5372" y="2576"/>
                    <a:pt x="5397" y="2581"/>
                  </a:cubicBezTo>
                  <a:cubicBezTo>
                    <a:pt x="5470" y="2512"/>
                    <a:pt x="5418" y="2335"/>
                    <a:pt x="5435" y="2260"/>
                  </a:cubicBezTo>
                  <a:cubicBezTo>
                    <a:pt x="5415" y="2260"/>
                    <a:pt x="5386" y="2230"/>
                    <a:pt x="5381" y="2244"/>
                  </a:cubicBezTo>
                  <a:cubicBezTo>
                    <a:pt x="5401" y="2245"/>
                    <a:pt x="5369" y="2263"/>
                    <a:pt x="5381" y="2283"/>
                  </a:cubicBezTo>
                  <a:close/>
                  <a:moveTo>
                    <a:pt x="6281" y="2265"/>
                  </a:moveTo>
                  <a:cubicBezTo>
                    <a:pt x="6480" y="2253"/>
                    <a:pt x="6186" y="2238"/>
                    <a:pt x="6182" y="2264"/>
                  </a:cubicBezTo>
                  <a:cubicBezTo>
                    <a:pt x="6231" y="2263"/>
                    <a:pt x="6247" y="2267"/>
                    <a:pt x="6281" y="2265"/>
                  </a:cubicBezTo>
                  <a:close/>
                  <a:moveTo>
                    <a:pt x="1570" y="2243"/>
                  </a:moveTo>
                  <a:cubicBezTo>
                    <a:pt x="1584" y="2250"/>
                    <a:pt x="1599" y="2255"/>
                    <a:pt x="1597" y="2275"/>
                  </a:cubicBezTo>
                  <a:cubicBezTo>
                    <a:pt x="1592" y="2286"/>
                    <a:pt x="1563" y="2276"/>
                    <a:pt x="1561" y="2290"/>
                  </a:cubicBezTo>
                  <a:cubicBezTo>
                    <a:pt x="1582" y="2293"/>
                    <a:pt x="1596" y="2289"/>
                    <a:pt x="1606" y="2283"/>
                  </a:cubicBezTo>
                  <a:cubicBezTo>
                    <a:pt x="1606" y="2264"/>
                    <a:pt x="1607" y="2246"/>
                    <a:pt x="1607" y="2228"/>
                  </a:cubicBezTo>
                  <a:cubicBezTo>
                    <a:pt x="1586" y="2226"/>
                    <a:pt x="1573" y="2230"/>
                    <a:pt x="1570" y="2243"/>
                  </a:cubicBezTo>
                  <a:close/>
                  <a:moveTo>
                    <a:pt x="7506" y="2312"/>
                  </a:moveTo>
                  <a:cubicBezTo>
                    <a:pt x="7595" y="2309"/>
                    <a:pt x="7668" y="2292"/>
                    <a:pt x="7767" y="2298"/>
                  </a:cubicBezTo>
                  <a:cubicBezTo>
                    <a:pt x="7728" y="2261"/>
                    <a:pt x="7560" y="2286"/>
                    <a:pt x="7506" y="2312"/>
                  </a:cubicBezTo>
                  <a:close/>
                  <a:moveTo>
                    <a:pt x="6227" y="2296"/>
                  </a:moveTo>
                  <a:cubicBezTo>
                    <a:pt x="6268" y="2290"/>
                    <a:pt x="6340" y="2312"/>
                    <a:pt x="6353" y="2281"/>
                  </a:cubicBezTo>
                  <a:cubicBezTo>
                    <a:pt x="6310" y="2280"/>
                    <a:pt x="6227" y="2285"/>
                    <a:pt x="6227" y="2296"/>
                  </a:cubicBezTo>
                  <a:close/>
                  <a:moveTo>
                    <a:pt x="8083" y="2323"/>
                  </a:moveTo>
                  <a:cubicBezTo>
                    <a:pt x="8104" y="2318"/>
                    <a:pt x="8163" y="2306"/>
                    <a:pt x="8182" y="2324"/>
                  </a:cubicBezTo>
                  <a:cubicBezTo>
                    <a:pt x="8156" y="2346"/>
                    <a:pt x="8084" y="2327"/>
                    <a:pt x="8082" y="2370"/>
                  </a:cubicBezTo>
                  <a:cubicBezTo>
                    <a:pt x="8131" y="2377"/>
                    <a:pt x="8152" y="2358"/>
                    <a:pt x="8199" y="2363"/>
                  </a:cubicBezTo>
                  <a:cubicBezTo>
                    <a:pt x="8200" y="2340"/>
                    <a:pt x="8200" y="2316"/>
                    <a:pt x="8200" y="2293"/>
                  </a:cubicBezTo>
                  <a:cubicBezTo>
                    <a:pt x="8156" y="2298"/>
                    <a:pt x="8098" y="2292"/>
                    <a:pt x="8083" y="2323"/>
                  </a:cubicBezTo>
                  <a:close/>
                  <a:moveTo>
                    <a:pt x="291" y="2275"/>
                  </a:moveTo>
                  <a:cubicBezTo>
                    <a:pt x="272" y="2270"/>
                    <a:pt x="262" y="2252"/>
                    <a:pt x="246" y="2266"/>
                  </a:cubicBezTo>
                  <a:cubicBezTo>
                    <a:pt x="246" y="2280"/>
                    <a:pt x="246" y="2293"/>
                    <a:pt x="246" y="2306"/>
                  </a:cubicBezTo>
                  <a:cubicBezTo>
                    <a:pt x="308" y="2302"/>
                    <a:pt x="375" y="2304"/>
                    <a:pt x="399" y="2267"/>
                  </a:cubicBezTo>
                  <a:cubicBezTo>
                    <a:pt x="373" y="2264"/>
                    <a:pt x="264" y="2228"/>
                    <a:pt x="291" y="2275"/>
                  </a:cubicBezTo>
                  <a:close/>
                  <a:moveTo>
                    <a:pt x="884" y="2475"/>
                  </a:moveTo>
                  <a:cubicBezTo>
                    <a:pt x="875" y="2405"/>
                    <a:pt x="913" y="2296"/>
                    <a:pt x="886" y="2263"/>
                  </a:cubicBezTo>
                  <a:cubicBezTo>
                    <a:pt x="890" y="2328"/>
                    <a:pt x="856" y="2440"/>
                    <a:pt x="884" y="2475"/>
                  </a:cubicBezTo>
                  <a:close/>
                  <a:moveTo>
                    <a:pt x="3993" y="2361"/>
                  </a:moveTo>
                  <a:cubicBezTo>
                    <a:pt x="4009" y="2356"/>
                    <a:pt x="4030" y="2357"/>
                    <a:pt x="4038" y="2345"/>
                  </a:cubicBezTo>
                  <a:cubicBezTo>
                    <a:pt x="4025" y="2341"/>
                    <a:pt x="3991" y="2354"/>
                    <a:pt x="3993" y="2337"/>
                  </a:cubicBezTo>
                  <a:cubicBezTo>
                    <a:pt x="3989" y="2311"/>
                    <a:pt x="4067" y="2319"/>
                    <a:pt x="4047" y="2306"/>
                  </a:cubicBezTo>
                  <a:cubicBezTo>
                    <a:pt x="4034" y="2301"/>
                    <a:pt x="4001" y="2315"/>
                    <a:pt x="4002" y="2298"/>
                  </a:cubicBezTo>
                  <a:cubicBezTo>
                    <a:pt x="4000" y="2280"/>
                    <a:pt x="4028" y="2289"/>
                    <a:pt x="4029" y="2274"/>
                  </a:cubicBezTo>
                  <a:cubicBezTo>
                    <a:pt x="4017" y="2274"/>
                    <a:pt x="4005" y="2274"/>
                    <a:pt x="3993" y="2274"/>
                  </a:cubicBezTo>
                  <a:cubicBezTo>
                    <a:pt x="3996" y="2305"/>
                    <a:pt x="3970" y="2336"/>
                    <a:pt x="3993" y="2361"/>
                  </a:cubicBezTo>
                  <a:close/>
                  <a:moveTo>
                    <a:pt x="5479" y="2331"/>
                  </a:moveTo>
                  <a:cubicBezTo>
                    <a:pt x="5491" y="2347"/>
                    <a:pt x="5516" y="2351"/>
                    <a:pt x="5524" y="2370"/>
                  </a:cubicBezTo>
                  <a:cubicBezTo>
                    <a:pt x="5509" y="2381"/>
                    <a:pt x="5461" y="2403"/>
                    <a:pt x="5488" y="2425"/>
                  </a:cubicBezTo>
                  <a:cubicBezTo>
                    <a:pt x="5509" y="2396"/>
                    <a:pt x="5570" y="2361"/>
                    <a:pt x="5560" y="2331"/>
                  </a:cubicBezTo>
                  <a:cubicBezTo>
                    <a:pt x="5547" y="2340"/>
                    <a:pt x="5538" y="2354"/>
                    <a:pt x="5515" y="2354"/>
                  </a:cubicBezTo>
                  <a:cubicBezTo>
                    <a:pt x="5515" y="2346"/>
                    <a:pt x="5508" y="2345"/>
                    <a:pt x="5506" y="2339"/>
                  </a:cubicBezTo>
                  <a:cubicBezTo>
                    <a:pt x="5514" y="2321"/>
                    <a:pt x="5558" y="2295"/>
                    <a:pt x="5543" y="2284"/>
                  </a:cubicBezTo>
                  <a:cubicBezTo>
                    <a:pt x="5527" y="2308"/>
                    <a:pt x="5495" y="2329"/>
                    <a:pt x="5479" y="2331"/>
                  </a:cubicBezTo>
                  <a:close/>
                  <a:moveTo>
                    <a:pt x="2822" y="2314"/>
                  </a:moveTo>
                  <a:cubicBezTo>
                    <a:pt x="2885" y="2303"/>
                    <a:pt x="3004" y="2343"/>
                    <a:pt x="3011" y="2284"/>
                  </a:cubicBezTo>
                  <a:cubicBezTo>
                    <a:pt x="2963" y="2277"/>
                    <a:pt x="2820" y="2250"/>
                    <a:pt x="2822" y="2314"/>
                  </a:cubicBezTo>
                  <a:close/>
                  <a:moveTo>
                    <a:pt x="8281" y="2324"/>
                  </a:moveTo>
                  <a:cubicBezTo>
                    <a:pt x="8311" y="2327"/>
                    <a:pt x="8354" y="2319"/>
                    <a:pt x="8371" y="2333"/>
                  </a:cubicBezTo>
                  <a:cubicBezTo>
                    <a:pt x="8370" y="2297"/>
                    <a:pt x="8296" y="2307"/>
                    <a:pt x="8281" y="2324"/>
                  </a:cubicBezTo>
                  <a:close/>
                  <a:moveTo>
                    <a:pt x="1678" y="2291"/>
                  </a:moveTo>
                  <a:cubicBezTo>
                    <a:pt x="1712" y="2302"/>
                    <a:pt x="1744" y="2301"/>
                    <a:pt x="1768" y="2276"/>
                  </a:cubicBezTo>
                  <a:cubicBezTo>
                    <a:pt x="1749" y="2290"/>
                    <a:pt x="1695" y="2274"/>
                    <a:pt x="1678" y="2291"/>
                  </a:cubicBezTo>
                  <a:close/>
                  <a:moveTo>
                    <a:pt x="1786" y="2300"/>
                  </a:moveTo>
                  <a:cubicBezTo>
                    <a:pt x="1809" y="2291"/>
                    <a:pt x="1857" y="2304"/>
                    <a:pt x="1859" y="2277"/>
                  </a:cubicBezTo>
                  <a:cubicBezTo>
                    <a:pt x="1823" y="2274"/>
                    <a:pt x="1796" y="2279"/>
                    <a:pt x="1786" y="2300"/>
                  </a:cubicBezTo>
                  <a:close/>
                  <a:moveTo>
                    <a:pt x="4155" y="2307"/>
                  </a:moveTo>
                  <a:cubicBezTo>
                    <a:pt x="4144" y="2342"/>
                    <a:pt x="4216" y="2306"/>
                    <a:pt x="4218" y="2331"/>
                  </a:cubicBezTo>
                  <a:cubicBezTo>
                    <a:pt x="4169" y="2433"/>
                    <a:pt x="4200" y="2618"/>
                    <a:pt x="4171" y="2715"/>
                  </a:cubicBezTo>
                  <a:cubicBezTo>
                    <a:pt x="4244" y="2724"/>
                    <a:pt x="4219" y="2628"/>
                    <a:pt x="4226" y="2574"/>
                  </a:cubicBezTo>
                  <a:cubicBezTo>
                    <a:pt x="4234" y="2510"/>
                    <a:pt x="4245" y="2405"/>
                    <a:pt x="4227" y="2346"/>
                  </a:cubicBezTo>
                  <a:cubicBezTo>
                    <a:pt x="4243" y="2339"/>
                    <a:pt x="4242" y="2317"/>
                    <a:pt x="4263" y="2315"/>
                  </a:cubicBezTo>
                  <a:cubicBezTo>
                    <a:pt x="4291" y="2303"/>
                    <a:pt x="4322" y="2339"/>
                    <a:pt x="4317" y="2308"/>
                  </a:cubicBezTo>
                  <a:cubicBezTo>
                    <a:pt x="4296" y="2276"/>
                    <a:pt x="4199" y="2306"/>
                    <a:pt x="4155" y="2307"/>
                  </a:cubicBezTo>
                  <a:close/>
                  <a:moveTo>
                    <a:pt x="966" y="2326"/>
                  </a:moveTo>
                  <a:cubicBezTo>
                    <a:pt x="1006" y="2329"/>
                    <a:pt x="1143" y="2350"/>
                    <a:pt x="1129" y="2280"/>
                  </a:cubicBezTo>
                  <a:cubicBezTo>
                    <a:pt x="1055" y="2277"/>
                    <a:pt x="1000" y="2292"/>
                    <a:pt x="966" y="2326"/>
                  </a:cubicBezTo>
                  <a:close/>
                  <a:moveTo>
                    <a:pt x="6281" y="2312"/>
                  </a:moveTo>
                  <a:cubicBezTo>
                    <a:pt x="6089" y="2324"/>
                    <a:pt x="6282" y="2343"/>
                    <a:pt x="6362" y="2312"/>
                  </a:cubicBezTo>
                  <a:cubicBezTo>
                    <a:pt x="6333" y="2313"/>
                    <a:pt x="6302" y="2311"/>
                    <a:pt x="6281" y="2312"/>
                  </a:cubicBezTo>
                  <a:close/>
                  <a:moveTo>
                    <a:pt x="7506" y="2351"/>
                  </a:moveTo>
                  <a:cubicBezTo>
                    <a:pt x="7572" y="2326"/>
                    <a:pt x="7723" y="2348"/>
                    <a:pt x="7767" y="2329"/>
                  </a:cubicBezTo>
                  <a:cubicBezTo>
                    <a:pt x="7688" y="2312"/>
                    <a:pt x="7566" y="2325"/>
                    <a:pt x="7506" y="2351"/>
                  </a:cubicBezTo>
                  <a:close/>
                  <a:moveTo>
                    <a:pt x="1046" y="2491"/>
                  </a:moveTo>
                  <a:cubicBezTo>
                    <a:pt x="1086" y="2499"/>
                    <a:pt x="1121" y="2463"/>
                    <a:pt x="1146" y="2484"/>
                  </a:cubicBezTo>
                  <a:cubicBezTo>
                    <a:pt x="1143" y="2498"/>
                    <a:pt x="1130" y="2502"/>
                    <a:pt x="1109" y="2500"/>
                  </a:cubicBezTo>
                  <a:cubicBezTo>
                    <a:pt x="1109" y="2524"/>
                    <a:pt x="1142" y="2519"/>
                    <a:pt x="1136" y="2547"/>
                  </a:cubicBezTo>
                  <a:cubicBezTo>
                    <a:pt x="1073" y="2583"/>
                    <a:pt x="990" y="2554"/>
                    <a:pt x="938" y="2553"/>
                  </a:cubicBezTo>
                  <a:cubicBezTo>
                    <a:pt x="938" y="2540"/>
                    <a:pt x="938" y="2527"/>
                    <a:pt x="938" y="2514"/>
                  </a:cubicBezTo>
                  <a:cubicBezTo>
                    <a:pt x="765" y="2486"/>
                    <a:pt x="561" y="2484"/>
                    <a:pt x="371" y="2487"/>
                  </a:cubicBezTo>
                  <a:cubicBezTo>
                    <a:pt x="381" y="2512"/>
                    <a:pt x="357" y="2506"/>
                    <a:pt x="353" y="2518"/>
                  </a:cubicBezTo>
                  <a:cubicBezTo>
                    <a:pt x="389" y="2526"/>
                    <a:pt x="380" y="2495"/>
                    <a:pt x="416" y="2503"/>
                  </a:cubicBezTo>
                  <a:cubicBezTo>
                    <a:pt x="511" y="2504"/>
                    <a:pt x="622" y="2539"/>
                    <a:pt x="722" y="2544"/>
                  </a:cubicBezTo>
                  <a:cubicBezTo>
                    <a:pt x="761" y="2547"/>
                    <a:pt x="828" y="2510"/>
                    <a:pt x="848" y="2561"/>
                  </a:cubicBezTo>
                  <a:cubicBezTo>
                    <a:pt x="784" y="2560"/>
                    <a:pt x="719" y="2558"/>
                    <a:pt x="677" y="2575"/>
                  </a:cubicBezTo>
                  <a:cubicBezTo>
                    <a:pt x="715" y="2595"/>
                    <a:pt x="782" y="2581"/>
                    <a:pt x="812" y="2568"/>
                  </a:cubicBezTo>
                  <a:cubicBezTo>
                    <a:pt x="825" y="2575"/>
                    <a:pt x="847" y="2575"/>
                    <a:pt x="839" y="2600"/>
                  </a:cubicBezTo>
                  <a:cubicBezTo>
                    <a:pt x="788" y="2600"/>
                    <a:pt x="737" y="2599"/>
                    <a:pt x="686" y="2599"/>
                  </a:cubicBezTo>
                  <a:cubicBezTo>
                    <a:pt x="642" y="2612"/>
                    <a:pt x="765" y="2606"/>
                    <a:pt x="794" y="2608"/>
                  </a:cubicBezTo>
                  <a:cubicBezTo>
                    <a:pt x="805" y="2611"/>
                    <a:pt x="812" y="2618"/>
                    <a:pt x="811" y="2631"/>
                  </a:cubicBezTo>
                  <a:cubicBezTo>
                    <a:pt x="955" y="2591"/>
                    <a:pt x="1113" y="2653"/>
                    <a:pt x="1198" y="2712"/>
                  </a:cubicBezTo>
                  <a:cubicBezTo>
                    <a:pt x="1234" y="2582"/>
                    <a:pt x="1269" y="2364"/>
                    <a:pt x="1156" y="2288"/>
                  </a:cubicBezTo>
                  <a:cubicBezTo>
                    <a:pt x="1153" y="2333"/>
                    <a:pt x="1162" y="2388"/>
                    <a:pt x="1146" y="2421"/>
                  </a:cubicBezTo>
                  <a:cubicBezTo>
                    <a:pt x="1095" y="2431"/>
                    <a:pt x="1036" y="2435"/>
                    <a:pt x="1002" y="2460"/>
                  </a:cubicBezTo>
                  <a:cubicBezTo>
                    <a:pt x="1047" y="2486"/>
                    <a:pt x="1102" y="2433"/>
                    <a:pt x="1146" y="2461"/>
                  </a:cubicBezTo>
                  <a:cubicBezTo>
                    <a:pt x="1124" y="2481"/>
                    <a:pt x="1068" y="2471"/>
                    <a:pt x="1046" y="2491"/>
                  </a:cubicBezTo>
                  <a:close/>
                  <a:moveTo>
                    <a:pt x="4090" y="2644"/>
                  </a:moveTo>
                  <a:cubicBezTo>
                    <a:pt x="4075" y="2684"/>
                    <a:pt x="4063" y="2712"/>
                    <a:pt x="4135" y="2707"/>
                  </a:cubicBezTo>
                  <a:cubicBezTo>
                    <a:pt x="4127" y="2574"/>
                    <a:pt x="4157" y="2448"/>
                    <a:pt x="4128" y="2306"/>
                  </a:cubicBezTo>
                  <a:cubicBezTo>
                    <a:pt x="4116" y="2306"/>
                    <a:pt x="4104" y="2306"/>
                    <a:pt x="4092" y="2306"/>
                  </a:cubicBezTo>
                  <a:cubicBezTo>
                    <a:pt x="4098" y="2423"/>
                    <a:pt x="4089" y="2516"/>
                    <a:pt x="4090" y="2644"/>
                  </a:cubicBezTo>
                  <a:close/>
                  <a:moveTo>
                    <a:pt x="200" y="2502"/>
                  </a:moveTo>
                  <a:cubicBezTo>
                    <a:pt x="235" y="2474"/>
                    <a:pt x="241" y="2355"/>
                    <a:pt x="210" y="2290"/>
                  </a:cubicBezTo>
                  <a:cubicBezTo>
                    <a:pt x="180" y="2332"/>
                    <a:pt x="186" y="2448"/>
                    <a:pt x="200" y="2502"/>
                  </a:cubicBezTo>
                  <a:close/>
                  <a:moveTo>
                    <a:pt x="1264" y="2344"/>
                  </a:moveTo>
                  <a:cubicBezTo>
                    <a:pt x="1267" y="2510"/>
                    <a:pt x="1245" y="2581"/>
                    <a:pt x="1243" y="2736"/>
                  </a:cubicBezTo>
                  <a:cubicBezTo>
                    <a:pt x="1278" y="2732"/>
                    <a:pt x="1301" y="2739"/>
                    <a:pt x="1315" y="2752"/>
                  </a:cubicBezTo>
                  <a:cubicBezTo>
                    <a:pt x="1381" y="2679"/>
                    <a:pt x="1439" y="2588"/>
                    <a:pt x="1532" y="2581"/>
                  </a:cubicBezTo>
                  <a:cubicBezTo>
                    <a:pt x="1580" y="2577"/>
                    <a:pt x="1613" y="2612"/>
                    <a:pt x="1658" y="2621"/>
                  </a:cubicBezTo>
                  <a:cubicBezTo>
                    <a:pt x="1704" y="2630"/>
                    <a:pt x="1766" y="2615"/>
                    <a:pt x="1811" y="2630"/>
                  </a:cubicBezTo>
                  <a:cubicBezTo>
                    <a:pt x="1824" y="2634"/>
                    <a:pt x="1821" y="2657"/>
                    <a:pt x="1829" y="2661"/>
                  </a:cubicBezTo>
                  <a:cubicBezTo>
                    <a:pt x="1843" y="2669"/>
                    <a:pt x="1903" y="2685"/>
                    <a:pt x="1901" y="2685"/>
                  </a:cubicBezTo>
                  <a:cubicBezTo>
                    <a:pt x="1988" y="2696"/>
                    <a:pt x="2033" y="2628"/>
                    <a:pt x="2109" y="2631"/>
                  </a:cubicBezTo>
                  <a:cubicBezTo>
                    <a:pt x="2026" y="2593"/>
                    <a:pt x="2121" y="2487"/>
                    <a:pt x="2083" y="2419"/>
                  </a:cubicBezTo>
                  <a:cubicBezTo>
                    <a:pt x="1984" y="2426"/>
                    <a:pt x="1923" y="2401"/>
                    <a:pt x="1831" y="2402"/>
                  </a:cubicBezTo>
                  <a:cubicBezTo>
                    <a:pt x="1808" y="2414"/>
                    <a:pt x="1836" y="2470"/>
                    <a:pt x="1812" y="2480"/>
                  </a:cubicBezTo>
                  <a:cubicBezTo>
                    <a:pt x="1759" y="2469"/>
                    <a:pt x="1682" y="2492"/>
                    <a:pt x="1623" y="2471"/>
                  </a:cubicBezTo>
                  <a:cubicBezTo>
                    <a:pt x="1615" y="2407"/>
                    <a:pt x="1589" y="2367"/>
                    <a:pt x="1624" y="2322"/>
                  </a:cubicBezTo>
                  <a:cubicBezTo>
                    <a:pt x="1496" y="2303"/>
                    <a:pt x="1364" y="2305"/>
                    <a:pt x="1264" y="2344"/>
                  </a:cubicBezTo>
                  <a:close/>
                  <a:moveTo>
                    <a:pt x="8299" y="2348"/>
                  </a:moveTo>
                  <a:cubicBezTo>
                    <a:pt x="8169" y="2349"/>
                    <a:pt x="8300" y="2367"/>
                    <a:pt x="8362" y="2348"/>
                  </a:cubicBezTo>
                  <a:cubicBezTo>
                    <a:pt x="8341" y="2349"/>
                    <a:pt x="8322" y="2348"/>
                    <a:pt x="8299" y="2348"/>
                  </a:cubicBezTo>
                  <a:close/>
                  <a:moveTo>
                    <a:pt x="246" y="2353"/>
                  </a:moveTo>
                  <a:cubicBezTo>
                    <a:pt x="264" y="2400"/>
                    <a:pt x="235" y="2444"/>
                    <a:pt x="281" y="2471"/>
                  </a:cubicBezTo>
                  <a:cubicBezTo>
                    <a:pt x="311" y="2436"/>
                    <a:pt x="344" y="2462"/>
                    <a:pt x="398" y="2464"/>
                  </a:cubicBezTo>
                  <a:cubicBezTo>
                    <a:pt x="364" y="2421"/>
                    <a:pt x="422" y="2328"/>
                    <a:pt x="381" y="2307"/>
                  </a:cubicBezTo>
                  <a:cubicBezTo>
                    <a:pt x="369" y="2351"/>
                    <a:pt x="281" y="2329"/>
                    <a:pt x="246" y="2353"/>
                  </a:cubicBezTo>
                  <a:close/>
                  <a:moveTo>
                    <a:pt x="3038" y="2355"/>
                  </a:moveTo>
                  <a:cubicBezTo>
                    <a:pt x="3046" y="2341"/>
                    <a:pt x="3071" y="2342"/>
                    <a:pt x="3074" y="2323"/>
                  </a:cubicBezTo>
                  <a:cubicBezTo>
                    <a:pt x="3059" y="2323"/>
                    <a:pt x="3044" y="2323"/>
                    <a:pt x="3029" y="2323"/>
                  </a:cubicBezTo>
                  <a:cubicBezTo>
                    <a:pt x="3031" y="2335"/>
                    <a:pt x="3026" y="2352"/>
                    <a:pt x="3038" y="2355"/>
                  </a:cubicBezTo>
                  <a:close/>
                  <a:moveTo>
                    <a:pt x="6164" y="2366"/>
                  </a:moveTo>
                  <a:cubicBezTo>
                    <a:pt x="6236" y="2373"/>
                    <a:pt x="6285" y="2358"/>
                    <a:pt x="6353" y="2360"/>
                  </a:cubicBezTo>
                  <a:cubicBezTo>
                    <a:pt x="6318" y="2326"/>
                    <a:pt x="6203" y="2352"/>
                    <a:pt x="6164" y="2366"/>
                  </a:cubicBezTo>
                  <a:close/>
                  <a:moveTo>
                    <a:pt x="2831" y="2345"/>
                  </a:moveTo>
                  <a:cubicBezTo>
                    <a:pt x="2868" y="2346"/>
                    <a:pt x="2904" y="2347"/>
                    <a:pt x="2921" y="2330"/>
                  </a:cubicBezTo>
                  <a:cubicBezTo>
                    <a:pt x="2884" y="2329"/>
                    <a:pt x="2848" y="2329"/>
                    <a:pt x="2831" y="2345"/>
                  </a:cubicBezTo>
                  <a:close/>
                  <a:moveTo>
                    <a:pt x="7704" y="2360"/>
                  </a:moveTo>
                  <a:cubicBezTo>
                    <a:pt x="7585" y="2350"/>
                    <a:pt x="7603" y="2383"/>
                    <a:pt x="7704" y="2360"/>
                  </a:cubicBezTo>
                  <a:close/>
                  <a:moveTo>
                    <a:pt x="10190" y="2423"/>
                  </a:moveTo>
                  <a:cubicBezTo>
                    <a:pt x="10202" y="2423"/>
                    <a:pt x="10214" y="2423"/>
                    <a:pt x="10226" y="2423"/>
                  </a:cubicBezTo>
                  <a:cubicBezTo>
                    <a:pt x="10234" y="2390"/>
                    <a:pt x="10211" y="2383"/>
                    <a:pt x="10190" y="2376"/>
                  </a:cubicBezTo>
                  <a:cubicBezTo>
                    <a:pt x="10190" y="2391"/>
                    <a:pt x="10190" y="2407"/>
                    <a:pt x="10190" y="2423"/>
                  </a:cubicBezTo>
                  <a:close/>
                  <a:moveTo>
                    <a:pt x="10397" y="2471"/>
                  </a:moveTo>
                  <a:cubicBezTo>
                    <a:pt x="10449" y="2436"/>
                    <a:pt x="10532" y="2427"/>
                    <a:pt x="10568" y="2378"/>
                  </a:cubicBezTo>
                  <a:cubicBezTo>
                    <a:pt x="10482" y="2384"/>
                    <a:pt x="10375" y="2356"/>
                    <a:pt x="10397" y="2471"/>
                  </a:cubicBezTo>
                  <a:close/>
                  <a:moveTo>
                    <a:pt x="8082" y="2410"/>
                  </a:moveTo>
                  <a:cubicBezTo>
                    <a:pt x="8112" y="2397"/>
                    <a:pt x="8215" y="2406"/>
                    <a:pt x="8190" y="2371"/>
                  </a:cubicBezTo>
                  <a:cubicBezTo>
                    <a:pt x="8170" y="2398"/>
                    <a:pt x="8093" y="2374"/>
                    <a:pt x="8082" y="2410"/>
                  </a:cubicBezTo>
                  <a:close/>
                  <a:moveTo>
                    <a:pt x="8262" y="2379"/>
                  </a:moveTo>
                  <a:cubicBezTo>
                    <a:pt x="8245" y="2400"/>
                    <a:pt x="8334" y="2395"/>
                    <a:pt x="8370" y="2396"/>
                  </a:cubicBezTo>
                  <a:cubicBezTo>
                    <a:pt x="8360" y="2370"/>
                    <a:pt x="8289" y="2366"/>
                    <a:pt x="8262" y="2379"/>
                  </a:cubicBezTo>
                  <a:close/>
                  <a:moveTo>
                    <a:pt x="2876" y="2377"/>
                  </a:moveTo>
                  <a:cubicBezTo>
                    <a:pt x="2921" y="2378"/>
                    <a:pt x="2962" y="2375"/>
                    <a:pt x="2993" y="2362"/>
                  </a:cubicBezTo>
                  <a:cubicBezTo>
                    <a:pt x="2965" y="2349"/>
                    <a:pt x="2889" y="2352"/>
                    <a:pt x="2876" y="2377"/>
                  </a:cubicBezTo>
                  <a:close/>
                  <a:moveTo>
                    <a:pt x="4163" y="2464"/>
                  </a:moveTo>
                  <a:cubicBezTo>
                    <a:pt x="4184" y="2448"/>
                    <a:pt x="4164" y="2396"/>
                    <a:pt x="4182" y="2377"/>
                  </a:cubicBezTo>
                  <a:cubicBezTo>
                    <a:pt x="4170" y="2377"/>
                    <a:pt x="4174" y="2364"/>
                    <a:pt x="4164" y="2362"/>
                  </a:cubicBezTo>
                  <a:cubicBezTo>
                    <a:pt x="4164" y="2396"/>
                    <a:pt x="4164" y="2430"/>
                    <a:pt x="4163" y="2464"/>
                  </a:cubicBezTo>
                  <a:close/>
                  <a:moveTo>
                    <a:pt x="4270" y="2716"/>
                  </a:moveTo>
                  <a:cubicBezTo>
                    <a:pt x="4235" y="2684"/>
                    <a:pt x="4294" y="2603"/>
                    <a:pt x="4253" y="2590"/>
                  </a:cubicBezTo>
                  <a:cubicBezTo>
                    <a:pt x="4229" y="2656"/>
                    <a:pt x="4238" y="2758"/>
                    <a:pt x="4296" y="2779"/>
                  </a:cubicBezTo>
                  <a:cubicBezTo>
                    <a:pt x="4321" y="2761"/>
                    <a:pt x="4352" y="2748"/>
                    <a:pt x="4387" y="2740"/>
                  </a:cubicBezTo>
                  <a:cubicBezTo>
                    <a:pt x="4414" y="2625"/>
                    <a:pt x="4343" y="2540"/>
                    <a:pt x="4380" y="2418"/>
                  </a:cubicBezTo>
                  <a:cubicBezTo>
                    <a:pt x="4327" y="2424"/>
                    <a:pt x="4333" y="2380"/>
                    <a:pt x="4308" y="2362"/>
                  </a:cubicBezTo>
                  <a:cubicBezTo>
                    <a:pt x="4302" y="2478"/>
                    <a:pt x="4296" y="2587"/>
                    <a:pt x="4270" y="2716"/>
                  </a:cubicBezTo>
                  <a:close/>
                  <a:moveTo>
                    <a:pt x="8001" y="2425"/>
                  </a:moveTo>
                  <a:cubicBezTo>
                    <a:pt x="8023" y="2426"/>
                    <a:pt x="8044" y="2426"/>
                    <a:pt x="8055" y="2417"/>
                  </a:cubicBezTo>
                  <a:cubicBezTo>
                    <a:pt x="8055" y="2409"/>
                    <a:pt x="8055" y="2402"/>
                    <a:pt x="8055" y="2394"/>
                  </a:cubicBezTo>
                  <a:cubicBezTo>
                    <a:pt x="8036" y="2379"/>
                    <a:pt x="7994" y="2392"/>
                    <a:pt x="8001" y="2425"/>
                  </a:cubicBezTo>
                  <a:close/>
                  <a:moveTo>
                    <a:pt x="5587" y="2418"/>
                  </a:moveTo>
                  <a:cubicBezTo>
                    <a:pt x="5592" y="2400"/>
                    <a:pt x="5648" y="2393"/>
                    <a:pt x="5605" y="2378"/>
                  </a:cubicBezTo>
                  <a:cubicBezTo>
                    <a:pt x="5605" y="2393"/>
                    <a:pt x="5559" y="2405"/>
                    <a:pt x="5587" y="2418"/>
                  </a:cubicBezTo>
                  <a:close/>
                  <a:moveTo>
                    <a:pt x="6344" y="2383"/>
                  </a:moveTo>
                  <a:cubicBezTo>
                    <a:pt x="6277" y="2382"/>
                    <a:pt x="6210" y="2381"/>
                    <a:pt x="6163" y="2398"/>
                  </a:cubicBezTo>
                  <a:cubicBezTo>
                    <a:pt x="6239" y="2389"/>
                    <a:pt x="6288" y="2401"/>
                    <a:pt x="6344" y="2383"/>
                  </a:cubicBezTo>
                  <a:close/>
                  <a:moveTo>
                    <a:pt x="10575" y="2684"/>
                  </a:moveTo>
                  <a:cubicBezTo>
                    <a:pt x="10627" y="2598"/>
                    <a:pt x="10717" y="2504"/>
                    <a:pt x="10739" y="2418"/>
                  </a:cubicBezTo>
                  <a:cubicBezTo>
                    <a:pt x="10685" y="2497"/>
                    <a:pt x="10596" y="2628"/>
                    <a:pt x="10575" y="2684"/>
                  </a:cubicBezTo>
                  <a:close/>
                  <a:moveTo>
                    <a:pt x="4065" y="2392"/>
                  </a:moveTo>
                  <a:cubicBezTo>
                    <a:pt x="4061" y="2375"/>
                    <a:pt x="4020" y="2389"/>
                    <a:pt x="4002" y="2384"/>
                  </a:cubicBezTo>
                  <a:cubicBezTo>
                    <a:pt x="3996" y="2414"/>
                    <a:pt x="4068" y="2433"/>
                    <a:pt x="4065" y="2392"/>
                  </a:cubicBezTo>
                  <a:close/>
                  <a:moveTo>
                    <a:pt x="7659" y="2407"/>
                  </a:moveTo>
                  <a:cubicBezTo>
                    <a:pt x="7597" y="2409"/>
                    <a:pt x="7498" y="2396"/>
                    <a:pt x="7487" y="2445"/>
                  </a:cubicBezTo>
                  <a:cubicBezTo>
                    <a:pt x="7540" y="2426"/>
                    <a:pt x="7596" y="2441"/>
                    <a:pt x="7604" y="2501"/>
                  </a:cubicBezTo>
                  <a:cubicBezTo>
                    <a:pt x="7608" y="2530"/>
                    <a:pt x="7553" y="2553"/>
                    <a:pt x="7595" y="2571"/>
                  </a:cubicBezTo>
                  <a:cubicBezTo>
                    <a:pt x="7612" y="2543"/>
                    <a:pt x="7624" y="2491"/>
                    <a:pt x="7613" y="2462"/>
                  </a:cubicBezTo>
                  <a:cubicBezTo>
                    <a:pt x="7628" y="2443"/>
                    <a:pt x="7666" y="2445"/>
                    <a:pt x="7703" y="2446"/>
                  </a:cubicBezTo>
                  <a:cubicBezTo>
                    <a:pt x="7733" y="2500"/>
                    <a:pt x="7712" y="2559"/>
                    <a:pt x="7675" y="2596"/>
                  </a:cubicBezTo>
                  <a:cubicBezTo>
                    <a:pt x="7754" y="2604"/>
                    <a:pt x="7784" y="2694"/>
                    <a:pt x="7882" y="2660"/>
                  </a:cubicBezTo>
                  <a:cubicBezTo>
                    <a:pt x="7883" y="2610"/>
                    <a:pt x="7883" y="2560"/>
                    <a:pt x="7883" y="2510"/>
                  </a:cubicBezTo>
                  <a:cubicBezTo>
                    <a:pt x="7828" y="2488"/>
                    <a:pt x="7810" y="2470"/>
                    <a:pt x="7821" y="2408"/>
                  </a:cubicBezTo>
                  <a:cubicBezTo>
                    <a:pt x="7774" y="2409"/>
                    <a:pt x="7714" y="2405"/>
                    <a:pt x="7659" y="2407"/>
                  </a:cubicBezTo>
                  <a:close/>
                  <a:moveTo>
                    <a:pt x="8073" y="2449"/>
                  </a:moveTo>
                  <a:cubicBezTo>
                    <a:pt x="8131" y="2447"/>
                    <a:pt x="8186" y="2443"/>
                    <a:pt x="8208" y="2410"/>
                  </a:cubicBezTo>
                  <a:cubicBezTo>
                    <a:pt x="8155" y="2416"/>
                    <a:pt x="8086" y="2408"/>
                    <a:pt x="8073" y="2449"/>
                  </a:cubicBezTo>
                  <a:close/>
                  <a:moveTo>
                    <a:pt x="8379" y="2427"/>
                  </a:moveTo>
                  <a:cubicBezTo>
                    <a:pt x="8355" y="2414"/>
                    <a:pt x="8285" y="2400"/>
                    <a:pt x="8253" y="2418"/>
                  </a:cubicBezTo>
                  <a:cubicBezTo>
                    <a:pt x="8297" y="2415"/>
                    <a:pt x="8369" y="2451"/>
                    <a:pt x="8379" y="2427"/>
                  </a:cubicBezTo>
                  <a:close/>
                  <a:moveTo>
                    <a:pt x="5487" y="2480"/>
                  </a:moveTo>
                  <a:cubicBezTo>
                    <a:pt x="5501" y="2455"/>
                    <a:pt x="5554" y="2423"/>
                    <a:pt x="5542" y="2402"/>
                  </a:cubicBezTo>
                  <a:cubicBezTo>
                    <a:pt x="5530" y="2428"/>
                    <a:pt x="5465" y="2449"/>
                    <a:pt x="5487" y="2480"/>
                  </a:cubicBezTo>
                  <a:close/>
                  <a:moveTo>
                    <a:pt x="10423" y="2550"/>
                  </a:moveTo>
                  <a:cubicBezTo>
                    <a:pt x="10453" y="2483"/>
                    <a:pt x="10536" y="2513"/>
                    <a:pt x="10550" y="2433"/>
                  </a:cubicBezTo>
                  <a:cubicBezTo>
                    <a:pt x="10478" y="2437"/>
                    <a:pt x="10379" y="2495"/>
                    <a:pt x="10423" y="2550"/>
                  </a:cubicBezTo>
                  <a:close/>
                  <a:moveTo>
                    <a:pt x="2804" y="2400"/>
                  </a:moveTo>
                  <a:cubicBezTo>
                    <a:pt x="2810" y="2442"/>
                    <a:pt x="2887" y="2413"/>
                    <a:pt x="2912" y="2401"/>
                  </a:cubicBezTo>
                  <a:cubicBezTo>
                    <a:pt x="2878" y="2394"/>
                    <a:pt x="2835" y="2387"/>
                    <a:pt x="2804" y="2400"/>
                  </a:cubicBezTo>
                  <a:close/>
                  <a:moveTo>
                    <a:pt x="9946" y="2453"/>
                  </a:moveTo>
                  <a:cubicBezTo>
                    <a:pt x="9978" y="2449"/>
                    <a:pt x="10032" y="2465"/>
                    <a:pt x="10037" y="2437"/>
                  </a:cubicBezTo>
                  <a:cubicBezTo>
                    <a:pt x="10005" y="2441"/>
                    <a:pt x="9951" y="2425"/>
                    <a:pt x="9946" y="2453"/>
                  </a:cubicBezTo>
                  <a:close/>
                  <a:moveTo>
                    <a:pt x="10829" y="2490"/>
                  </a:moveTo>
                  <a:cubicBezTo>
                    <a:pt x="10848" y="2461"/>
                    <a:pt x="10877" y="2481"/>
                    <a:pt x="10892" y="2498"/>
                  </a:cubicBezTo>
                  <a:cubicBezTo>
                    <a:pt x="10893" y="2478"/>
                    <a:pt x="10927" y="2487"/>
                    <a:pt x="10928" y="2467"/>
                  </a:cubicBezTo>
                  <a:cubicBezTo>
                    <a:pt x="10903" y="2457"/>
                    <a:pt x="10876" y="2449"/>
                    <a:pt x="10847" y="2443"/>
                  </a:cubicBezTo>
                  <a:cubicBezTo>
                    <a:pt x="10849" y="2460"/>
                    <a:pt x="10804" y="2477"/>
                    <a:pt x="10829" y="2490"/>
                  </a:cubicBezTo>
                  <a:close/>
                  <a:moveTo>
                    <a:pt x="1650" y="2424"/>
                  </a:moveTo>
                  <a:cubicBezTo>
                    <a:pt x="1662" y="2425"/>
                    <a:pt x="1674" y="2425"/>
                    <a:pt x="1686" y="2425"/>
                  </a:cubicBezTo>
                  <a:cubicBezTo>
                    <a:pt x="1689" y="2404"/>
                    <a:pt x="1683" y="2391"/>
                    <a:pt x="1660" y="2393"/>
                  </a:cubicBezTo>
                  <a:cubicBezTo>
                    <a:pt x="1657" y="2404"/>
                    <a:pt x="1647" y="2408"/>
                    <a:pt x="1650" y="2424"/>
                  </a:cubicBezTo>
                  <a:close/>
                  <a:moveTo>
                    <a:pt x="1714" y="2417"/>
                  </a:moveTo>
                  <a:cubicBezTo>
                    <a:pt x="1726" y="2424"/>
                    <a:pt x="1809" y="2442"/>
                    <a:pt x="1795" y="2402"/>
                  </a:cubicBezTo>
                  <a:cubicBezTo>
                    <a:pt x="1779" y="2386"/>
                    <a:pt x="1708" y="2388"/>
                    <a:pt x="1714" y="2417"/>
                  </a:cubicBezTo>
                  <a:close/>
                  <a:moveTo>
                    <a:pt x="9793" y="2522"/>
                  </a:moveTo>
                  <a:cubicBezTo>
                    <a:pt x="9792" y="2609"/>
                    <a:pt x="9792" y="2695"/>
                    <a:pt x="9791" y="2781"/>
                  </a:cubicBezTo>
                  <a:cubicBezTo>
                    <a:pt x="9843" y="2772"/>
                    <a:pt x="9842" y="2716"/>
                    <a:pt x="9918" y="2727"/>
                  </a:cubicBezTo>
                  <a:cubicBezTo>
                    <a:pt x="9915" y="2681"/>
                    <a:pt x="9943" y="2626"/>
                    <a:pt x="9918" y="2586"/>
                  </a:cubicBezTo>
                  <a:cubicBezTo>
                    <a:pt x="9888" y="2571"/>
                    <a:pt x="9822" y="2586"/>
                    <a:pt x="9820" y="2546"/>
                  </a:cubicBezTo>
                  <a:cubicBezTo>
                    <a:pt x="9844" y="2527"/>
                    <a:pt x="9870" y="2555"/>
                    <a:pt x="9910" y="2547"/>
                  </a:cubicBezTo>
                  <a:cubicBezTo>
                    <a:pt x="9928" y="2541"/>
                    <a:pt x="9908" y="2503"/>
                    <a:pt x="9928" y="2500"/>
                  </a:cubicBezTo>
                  <a:cubicBezTo>
                    <a:pt x="9942" y="2557"/>
                    <a:pt x="10005" y="2481"/>
                    <a:pt x="10045" y="2516"/>
                  </a:cubicBezTo>
                  <a:cubicBezTo>
                    <a:pt x="10028" y="2543"/>
                    <a:pt x="9957" y="2522"/>
                    <a:pt x="9937" y="2547"/>
                  </a:cubicBezTo>
                  <a:cubicBezTo>
                    <a:pt x="9941" y="2595"/>
                    <a:pt x="9926" y="2660"/>
                    <a:pt x="9945" y="2696"/>
                  </a:cubicBezTo>
                  <a:cubicBezTo>
                    <a:pt x="9986" y="2691"/>
                    <a:pt x="10014" y="2657"/>
                    <a:pt x="10053" y="2673"/>
                  </a:cubicBezTo>
                  <a:cubicBezTo>
                    <a:pt x="10065" y="2617"/>
                    <a:pt x="10031" y="2522"/>
                    <a:pt x="10072" y="2493"/>
                  </a:cubicBezTo>
                  <a:cubicBezTo>
                    <a:pt x="10096" y="2550"/>
                    <a:pt x="10069" y="2619"/>
                    <a:pt x="10080" y="2673"/>
                  </a:cubicBezTo>
                  <a:cubicBezTo>
                    <a:pt x="10133" y="2670"/>
                    <a:pt x="10176" y="2666"/>
                    <a:pt x="10224" y="2643"/>
                  </a:cubicBezTo>
                  <a:cubicBezTo>
                    <a:pt x="10222" y="2595"/>
                    <a:pt x="10232" y="2537"/>
                    <a:pt x="10216" y="2501"/>
                  </a:cubicBezTo>
                  <a:cubicBezTo>
                    <a:pt x="10190" y="2484"/>
                    <a:pt x="10163" y="2485"/>
                    <a:pt x="10144" y="2477"/>
                  </a:cubicBezTo>
                  <a:cubicBezTo>
                    <a:pt x="10138" y="2446"/>
                    <a:pt x="10189" y="2464"/>
                    <a:pt x="10199" y="2446"/>
                  </a:cubicBezTo>
                  <a:cubicBezTo>
                    <a:pt x="10087" y="2492"/>
                    <a:pt x="9877" y="2452"/>
                    <a:pt x="9793" y="2522"/>
                  </a:cubicBezTo>
                  <a:close/>
                  <a:moveTo>
                    <a:pt x="8001" y="2472"/>
                  </a:moveTo>
                  <a:cubicBezTo>
                    <a:pt x="8028" y="2472"/>
                    <a:pt x="8046" y="2465"/>
                    <a:pt x="8055" y="2449"/>
                  </a:cubicBezTo>
                  <a:cubicBezTo>
                    <a:pt x="8038" y="2435"/>
                    <a:pt x="7992" y="2439"/>
                    <a:pt x="8001" y="2472"/>
                  </a:cubicBezTo>
                  <a:close/>
                  <a:moveTo>
                    <a:pt x="6208" y="2453"/>
                  </a:moveTo>
                  <a:cubicBezTo>
                    <a:pt x="6244" y="2448"/>
                    <a:pt x="6304" y="2464"/>
                    <a:pt x="6325" y="2446"/>
                  </a:cubicBezTo>
                  <a:cubicBezTo>
                    <a:pt x="6294" y="2434"/>
                    <a:pt x="6209" y="2442"/>
                    <a:pt x="6208" y="2453"/>
                  </a:cubicBezTo>
                  <a:close/>
                  <a:moveTo>
                    <a:pt x="8073" y="2488"/>
                  </a:moveTo>
                  <a:cubicBezTo>
                    <a:pt x="8117" y="2478"/>
                    <a:pt x="8187" y="2489"/>
                    <a:pt x="8199" y="2450"/>
                  </a:cubicBezTo>
                  <a:cubicBezTo>
                    <a:pt x="8154" y="2460"/>
                    <a:pt x="8090" y="2454"/>
                    <a:pt x="8073" y="2488"/>
                  </a:cubicBezTo>
                  <a:close/>
                  <a:moveTo>
                    <a:pt x="2794" y="2479"/>
                  </a:moveTo>
                  <a:cubicBezTo>
                    <a:pt x="2796" y="2503"/>
                    <a:pt x="2788" y="2536"/>
                    <a:pt x="2803" y="2549"/>
                  </a:cubicBezTo>
                  <a:cubicBezTo>
                    <a:pt x="2858" y="2532"/>
                    <a:pt x="2960" y="2557"/>
                    <a:pt x="2983" y="2511"/>
                  </a:cubicBezTo>
                  <a:cubicBezTo>
                    <a:pt x="2931" y="2517"/>
                    <a:pt x="2858" y="2515"/>
                    <a:pt x="2803" y="2502"/>
                  </a:cubicBezTo>
                  <a:cubicBezTo>
                    <a:pt x="2899" y="2468"/>
                    <a:pt x="3051" y="2509"/>
                    <a:pt x="3074" y="2425"/>
                  </a:cubicBezTo>
                  <a:cubicBezTo>
                    <a:pt x="3039" y="2418"/>
                    <a:pt x="3016" y="2438"/>
                    <a:pt x="3002" y="2425"/>
                  </a:cubicBezTo>
                  <a:cubicBezTo>
                    <a:pt x="2997" y="2491"/>
                    <a:pt x="2883" y="2464"/>
                    <a:pt x="2794" y="2479"/>
                  </a:cubicBezTo>
                  <a:close/>
                  <a:moveTo>
                    <a:pt x="2803" y="2455"/>
                  </a:moveTo>
                  <a:cubicBezTo>
                    <a:pt x="2848" y="2455"/>
                    <a:pt x="2895" y="2457"/>
                    <a:pt x="2911" y="2432"/>
                  </a:cubicBezTo>
                  <a:cubicBezTo>
                    <a:pt x="2877" y="2441"/>
                    <a:pt x="2819" y="2429"/>
                    <a:pt x="2803" y="2455"/>
                  </a:cubicBezTo>
                  <a:close/>
                  <a:moveTo>
                    <a:pt x="3992" y="2455"/>
                  </a:moveTo>
                  <a:cubicBezTo>
                    <a:pt x="4007" y="2473"/>
                    <a:pt x="4052" y="2451"/>
                    <a:pt x="4064" y="2439"/>
                  </a:cubicBezTo>
                  <a:cubicBezTo>
                    <a:pt x="4042" y="2446"/>
                    <a:pt x="3987" y="2424"/>
                    <a:pt x="3992" y="2455"/>
                  </a:cubicBezTo>
                  <a:close/>
                  <a:moveTo>
                    <a:pt x="5478" y="2558"/>
                  </a:moveTo>
                  <a:cubicBezTo>
                    <a:pt x="5502" y="2522"/>
                    <a:pt x="5578" y="2489"/>
                    <a:pt x="5569" y="2449"/>
                  </a:cubicBezTo>
                  <a:cubicBezTo>
                    <a:pt x="5536" y="2478"/>
                    <a:pt x="5466" y="2516"/>
                    <a:pt x="5478" y="2558"/>
                  </a:cubicBezTo>
                  <a:close/>
                  <a:moveTo>
                    <a:pt x="10665" y="2693"/>
                  </a:moveTo>
                  <a:cubicBezTo>
                    <a:pt x="10700" y="2626"/>
                    <a:pt x="10777" y="2554"/>
                    <a:pt x="10784" y="2489"/>
                  </a:cubicBezTo>
                  <a:cubicBezTo>
                    <a:pt x="10750" y="2557"/>
                    <a:pt x="10677" y="2632"/>
                    <a:pt x="10665" y="2693"/>
                  </a:cubicBezTo>
                  <a:close/>
                  <a:moveTo>
                    <a:pt x="6226" y="2484"/>
                  </a:moveTo>
                  <a:cubicBezTo>
                    <a:pt x="6259" y="2485"/>
                    <a:pt x="6292" y="2485"/>
                    <a:pt x="6325" y="2485"/>
                  </a:cubicBezTo>
                  <a:cubicBezTo>
                    <a:pt x="6318" y="2450"/>
                    <a:pt x="6245" y="2478"/>
                    <a:pt x="6226" y="2484"/>
                  </a:cubicBezTo>
                  <a:close/>
                  <a:moveTo>
                    <a:pt x="8000" y="2511"/>
                  </a:moveTo>
                  <a:cubicBezTo>
                    <a:pt x="8028" y="2517"/>
                    <a:pt x="8033" y="2503"/>
                    <a:pt x="8054" y="2504"/>
                  </a:cubicBezTo>
                  <a:cubicBezTo>
                    <a:pt x="8054" y="2498"/>
                    <a:pt x="8054" y="2493"/>
                    <a:pt x="8054" y="2488"/>
                  </a:cubicBezTo>
                  <a:cubicBezTo>
                    <a:pt x="8045" y="2488"/>
                    <a:pt x="8044" y="2481"/>
                    <a:pt x="8037" y="2480"/>
                  </a:cubicBezTo>
                  <a:cubicBezTo>
                    <a:pt x="8034" y="2498"/>
                    <a:pt x="7994" y="2484"/>
                    <a:pt x="8000" y="2511"/>
                  </a:cubicBezTo>
                  <a:close/>
                  <a:moveTo>
                    <a:pt x="8072" y="2527"/>
                  </a:moveTo>
                  <a:cubicBezTo>
                    <a:pt x="8116" y="2513"/>
                    <a:pt x="8187" y="2523"/>
                    <a:pt x="8208" y="2489"/>
                  </a:cubicBezTo>
                  <a:cubicBezTo>
                    <a:pt x="8166" y="2505"/>
                    <a:pt x="8085" y="2486"/>
                    <a:pt x="8072" y="2527"/>
                  </a:cubicBezTo>
                  <a:close/>
                  <a:moveTo>
                    <a:pt x="3622" y="2523"/>
                  </a:moveTo>
                  <a:cubicBezTo>
                    <a:pt x="3652" y="2528"/>
                    <a:pt x="3688" y="2497"/>
                    <a:pt x="3668" y="2484"/>
                  </a:cubicBezTo>
                  <a:cubicBezTo>
                    <a:pt x="3664" y="2507"/>
                    <a:pt x="3629" y="2502"/>
                    <a:pt x="3622" y="2523"/>
                  </a:cubicBezTo>
                  <a:close/>
                  <a:moveTo>
                    <a:pt x="6181" y="2516"/>
                  </a:moveTo>
                  <a:cubicBezTo>
                    <a:pt x="6229" y="2511"/>
                    <a:pt x="6301" y="2527"/>
                    <a:pt x="6334" y="2509"/>
                  </a:cubicBezTo>
                  <a:cubicBezTo>
                    <a:pt x="6297" y="2490"/>
                    <a:pt x="6184" y="2506"/>
                    <a:pt x="6181" y="2516"/>
                  </a:cubicBezTo>
                  <a:close/>
                  <a:moveTo>
                    <a:pt x="3010" y="2519"/>
                  </a:moveTo>
                  <a:cubicBezTo>
                    <a:pt x="3038" y="2518"/>
                    <a:pt x="3064" y="2514"/>
                    <a:pt x="3064" y="2488"/>
                  </a:cubicBezTo>
                  <a:cubicBezTo>
                    <a:pt x="3034" y="2488"/>
                    <a:pt x="3004" y="2488"/>
                    <a:pt x="3010" y="2519"/>
                  </a:cubicBezTo>
                  <a:close/>
                  <a:moveTo>
                    <a:pt x="5487" y="2598"/>
                  </a:moveTo>
                  <a:cubicBezTo>
                    <a:pt x="5526" y="2582"/>
                    <a:pt x="5577" y="2535"/>
                    <a:pt x="5568" y="2504"/>
                  </a:cubicBezTo>
                  <a:cubicBezTo>
                    <a:pt x="5546" y="2540"/>
                    <a:pt x="5495" y="2550"/>
                    <a:pt x="5487" y="2598"/>
                  </a:cubicBezTo>
                  <a:close/>
                  <a:moveTo>
                    <a:pt x="8000" y="2558"/>
                  </a:moveTo>
                  <a:cubicBezTo>
                    <a:pt x="8021" y="2559"/>
                    <a:pt x="8027" y="2545"/>
                    <a:pt x="8054" y="2551"/>
                  </a:cubicBezTo>
                  <a:cubicBezTo>
                    <a:pt x="8057" y="2533"/>
                    <a:pt x="8052" y="2521"/>
                    <a:pt x="8036" y="2519"/>
                  </a:cubicBezTo>
                  <a:cubicBezTo>
                    <a:pt x="8026" y="2534"/>
                    <a:pt x="7988" y="2524"/>
                    <a:pt x="8000" y="2558"/>
                  </a:cubicBezTo>
                  <a:close/>
                  <a:moveTo>
                    <a:pt x="8072" y="2559"/>
                  </a:moveTo>
                  <a:cubicBezTo>
                    <a:pt x="8112" y="2577"/>
                    <a:pt x="8151" y="2536"/>
                    <a:pt x="8207" y="2544"/>
                  </a:cubicBezTo>
                  <a:cubicBezTo>
                    <a:pt x="8200" y="2500"/>
                    <a:pt x="8100" y="2545"/>
                    <a:pt x="8072" y="2559"/>
                  </a:cubicBezTo>
                  <a:close/>
                  <a:moveTo>
                    <a:pt x="209" y="2525"/>
                  </a:moveTo>
                  <a:cubicBezTo>
                    <a:pt x="220" y="2536"/>
                    <a:pt x="248" y="2533"/>
                    <a:pt x="272" y="2534"/>
                  </a:cubicBezTo>
                  <a:cubicBezTo>
                    <a:pt x="272" y="2521"/>
                    <a:pt x="272" y="2507"/>
                    <a:pt x="272" y="2494"/>
                  </a:cubicBezTo>
                  <a:cubicBezTo>
                    <a:pt x="238" y="2494"/>
                    <a:pt x="220" y="2507"/>
                    <a:pt x="209" y="2525"/>
                  </a:cubicBezTo>
                  <a:close/>
                  <a:moveTo>
                    <a:pt x="983" y="2522"/>
                  </a:moveTo>
                  <a:cubicBezTo>
                    <a:pt x="1026" y="2524"/>
                    <a:pt x="1068" y="2523"/>
                    <a:pt x="1091" y="2507"/>
                  </a:cubicBezTo>
                  <a:cubicBezTo>
                    <a:pt x="1056" y="2513"/>
                    <a:pt x="992" y="2493"/>
                    <a:pt x="983" y="2522"/>
                  </a:cubicBezTo>
                  <a:close/>
                  <a:moveTo>
                    <a:pt x="6289" y="2548"/>
                  </a:moveTo>
                  <a:cubicBezTo>
                    <a:pt x="6321" y="2543"/>
                    <a:pt x="6198" y="2528"/>
                    <a:pt x="6154" y="2547"/>
                  </a:cubicBezTo>
                  <a:cubicBezTo>
                    <a:pt x="6144" y="2547"/>
                    <a:pt x="6146" y="2557"/>
                    <a:pt x="6162" y="2555"/>
                  </a:cubicBezTo>
                  <a:cubicBezTo>
                    <a:pt x="6218" y="2545"/>
                    <a:pt x="6248" y="2554"/>
                    <a:pt x="6289" y="2548"/>
                  </a:cubicBezTo>
                  <a:close/>
                  <a:moveTo>
                    <a:pt x="10360" y="2604"/>
                  </a:moveTo>
                  <a:cubicBezTo>
                    <a:pt x="10384" y="2602"/>
                    <a:pt x="10390" y="2584"/>
                    <a:pt x="10396" y="2565"/>
                  </a:cubicBezTo>
                  <a:cubicBezTo>
                    <a:pt x="10358" y="2564"/>
                    <a:pt x="10347" y="2580"/>
                    <a:pt x="10360" y="2604"/>
                  </a:cubicBezTo>
                  <a:close/>
                  <a:moveTo>
                    <a:pt x="8081" y="2590"/>
                  </a:moveTo>
                  <a:cubicBezTo>
                    <a:pt x="8129" y="2587"/>
                    <a:pt x="8185" y="2593"/>
                    <a:pt x="8207" y="2567"/>
                  </a:cubicBezTo>
                  <a:cubicBezTo>
                    <a:pt x="8158" y="2568"/>
                    <a:pt x="8102" y="2564"/>
                    <a:pt x="8081" y="2590"/>
                  </a:cubicBezTo>
                  <a:close/>
                  <a:moveTo>
                    <a:pt x="3055" y="2543"/>
                  </a:moveTo>
                  <a:cubicBezTo>
                    <a:pt x="3040" y="2543"/>
                    <a:pt x="3025" y="2543"/>
                    <a:pt x="3010" y="2543"/>
                  </a:cubicBezTo>
                  <a:cubicBezTo>
                    <a:pt x="3000" y="2586"/>
                    <a:pt x="3055" y="2561"/>
                    <a:pt x="3055" y="2543"/>
                  </a:cubicBezTo>
                  <a:close/>
                  <a:moveTo>
                    <a:pt x="6225" y="2579"/>
                  </a:moveTo>
                  <a:cubicBezTo>
                    <a:pt x="6255" y="2579"/>
                    <a:pt x="6285" y="2579"/>
                    <a:pt x="6315" y="2579"/>
                  </a:cubicBezTo>
                  <a:cubicBezTo>
                    <a:pt x="6317" y="2544"/>
                    <a:pt x="6210" y="2577"/>
                    <a:pt x="6225" y="2579"/>
                  </a:cubicBezTo>
                  <a:close/>
                  <a:moveTo>
                    <a:pt x="335" y="2550"/>
                  </a:moveTo>
                  <a:cubicBezTo>
                    <a:pt x="410" y="2576"/>
                    <a:pt x="550" y="2588"/>
                    <a:pt x="641" y="2575"/>
                  </a:cubicBezTo>
                  <a:cubicBezTo>
                    <a:pt x="540" y="2575"/>
                    <a:pt x="401" y="2527"/>
                    <a:pt x="335" y="2550"/>
                  </a:cubicBezTo>
                  <a:close/>
                  <a:moveTo>
                    <a:pt x="4963" y="2712"/>
                  </a:moveTo>
                  <a:cubicBezTo>
                    <a:pt x="5025" y="2685"/>
                    <a:pt x="5089" y="2618"/>
                    <a:pt x="5090" y="2564"/>
                  </a:cubicBezTo>
                  <a:cubicBezTo>
                    <a:pt x="5048" y="2613"/>
                    <a:pt x="4994" y="2652"/>
                    <a:pt x="4963" y="2712"/>
                  </a:cubicBezTo>
                  <a:close/>
                  <a:moveTo>
                    <a:pt x="5504" y="2668"/>
                  </a:moveTo>
                  <a:cubicBezTo>
                    <a:pt x="5525" y="2636"/>
                    <a:pt x="5591" y="2603"/>
                    <a:pt x="5577" y="2567"/>
                  </a:cubicBezTo>
                  <a:cubicBezTo>
                    <a:pt x="5558" y="2601"/>
                    <a:pt x="5487" y="2629"/>
                    <a:pt x="5504" y="2668"/>
                  </a:cubicBezTo>
                  <a:close/>
                  <a:moveTo>
                    <a:pt x="650" y="2544"/>
                  </a:moveTo>
                  <a:cubicBezTo>
                    <a:pt x="619" y="2549"/>
                    <a:pt x="566" y="2533"/>
                    <a:pt x="551" y="2551"/>
                  </a:cubicBezTo>
                  <a:cubicBezTo>
                    <a:pt x="581" y="2546"/>
                    <a:pt x="634" y="2562"/>
                    <a:pt x="650" y="2544"/>
                  </a:cubicBezTo>
                  <a:close/>
                  <a:moveTo>
                    <a:pt x="2892" y="2581"/>
                  </a:moveTo>
                  <a:cubicBezTo>
                    <a:pt x="2928" y="2581"/>
                    <a:pt x="2960" y="2578"/>
                    <a:pt x="2983" y="2566"/>
                  </a:cubicBezTo>
                  <a:cubicBezTo>
                    <a:pt x="2960" y="2552"/>
                    <a:pt x="2918" y="2573"/>
                    <a:pt x="2892" y="2581"/>
                  </a:cubicBezTo>
                  <a:close/>
                  <a:moveTo>
                    <a:pt x="4711" y="2703"/>
                  </a:moveTo>
                  <a:cubicBezTo>
                    <a:pt x="4761" y="2683"/>
                    <a:pt x="4779" y="2636"/>
                    <a:pt x="4811" y="2601"/>
                  </a:cubicBezTo>
                  <a:cubicBezTo>
                    <a:pt x="4830" y="2603"/>
                    <a:pt x="4876" y="2568"/>
                    <a:pt x="4838" y="2570"/>
                  </a:cubicBezTo>
                  <a:cubicBezTo>
                    <a:pt x="4777" y="2597"/>
                    <a:pt x="4739" y="2645"/>
                    <a:pt x="4711" y="2703"/>
                  </a:cubicBezTo>
                  <a:close/>
                  <a:moveTo>
                    <a:pt x="5071" y="2744"/>
                  </a:moveTo>
                  <a:cubicBezTo>
                    <a:pt x="5110" y="2684"/>
                    <a:pt x="5161" y="2633"/>
                    <a:pt x="5199" y="2572"/>
                  </a:cubicBezTo>
                  <a:cubicBezTo>
                    <a:pt x="5192" y="2574"/>
                    <a:pt x="5181" y="2572"/>
                    <a:pt x="5180" y="2580"/>
                  </a:cubicBezTo>
                  <a:cubicBezTo>
                    <a:pt x="5147" y="2632"/>
                    <a:pt x="5065" y="2683"/>
                    <a:pt x="5071" y="2744"/>
                  </a:cubicBezTo>
                  <a:close/>
                  <a:moveTo>
                    <a:pt x="2811" y="2589"/>
                  </a:moveTo>
                  <a:cubicBezTo>
                    <a:pt x="2825" y="2572"/>
                    <a:pt x="2874" y="2586"/>
                    <a:pt x="2884" y="2566"/>
                  </a:cubicBezTo>
                  <a:cubicBezTo>
                    <a:pt x="2856" y="2565"/>
                    <a:pt x="2787" y="2569"/>
                    <a:pt x="2811" y="2589"/>
                  </a:cubicBezTo>
                  <a:close/>
                  <a:moveTo>
                    <a:pt x="5017" y="2720"/>
                  </a:moveTo>
                  <a:cubicBezTo>
                    <a:pt x="5075" y="2695"/>
                    <a:pt x="5125" y="2620"/>
                    <a:pt x="5135" y="2580"/>
                  </a:cubicBezTo>
                  <a:cubicBezTo>
                    <a:pt x="5096" y="2626"/>
                    <a:pt x="5048" y="2665"/>
                    <a:pt x="5017" y="2720"/>
                  </a:cubicBezTo>
                  <a:close/>
                  <a:moveTo>
                    <a:pt x="5152" y="2753"/>
                  </a:moveTo>
                  <a:cubicBezTo>
                    <a:pt x="5221" y="2723"/>
                    <a:pt x="5276" y="2640"/>
                    <a:pt x="5280" y="2581"/>
                  </a:cubicBezTo>
                  <a:cubicBezTo>
                    <a:pt x="5238" y="2638"/>
                    <a:pt x="5188" y="2690"/>
                    <a:pt x="5152" y="2753"/>
                  </a:cubicBezTo>
                  <a:close/>
                  <a:moveTo>
                    <a:pt x="8702" y="2688"/>
                  </a:moveTo>
                  <a:cubicBezTo>
                    <a:pt x="8724" y="2704"/>
                    <a:pt x="8752" y="2674"/>
                    <a:pt x="8774" y="2665"/>
                  </a:cubicBezTo>
                  <a:cubicBezTo>
                    <a:pt x="8749" y="2628"/>
                    <a:pt x="8810" y="2632"/>
                    <a:pt x="8819" y="2603"/>
                  </a:cubicBezTo>
                  <a:cubicBezTo>
                    <a:pt x="8754" y="2608"/>
                    <a:pt x="8728" y="2648"/>
                    <a:pt x="8702" y="2688"/>
                  </a:cubicBezTo>
                  <a:close/>
                  <a:moveTo>
                    <a:pt x="8810" y="2642"/>
                  </a:moveTo>
                  <a:cubicBezTo>
                    <a:pt x="8842" y="2641"/>
                    <a:pt x="8856" y="2624"/>
                    <a:pt x="8864" y="2603"/>
                  </a:cubicBezTo>
                  <a:cubicBezTo>
                    <a:pt x="8835" y="2605"/>
                    <a:pt x="8825" y="2626"/>
                    <a:pt x="8810" y="2642"/>
                  </a:cubicBezTo>
                  <a:close/>
                  <a:moveTo>
                    <a:pt x="4828" y="2711"/>
                  </a:moveTo>
                  <a:cubicBezTo>
                    <a:pt x="4846" y="2664"/>
                    <a:pt x="4927" y="2630"/>
                    <a:pt x="4919" y="2586"/>
                  </a:cubicBezTo>
                  <a:cubicBezTo>
                    <a:pt x="4889" y="2619"/>
                    <a:pt x="4795" y="2675"/>
                    <a:pt x="4828" y="2711"/>
                  </a:cubicBezTo>
                  <a:close/>
                  <a:moveTo>
                    <a:pt x="5116" y="2768"/>
                  </a:moveTo>
                  <a:cubicBezTo>
                    <a:pt x="5130" y="2700"/>
                    <a:pt x="5240" y="2636"/>
                    <a:pt x="5216" y="2588"/>
                  </a:cubicBezTo>
                  <a:cubicBezTo>
                    <a:pt x="5190" y="2645"/>
                    <a:pt x="5087" y="2713"/>
                    <a:pt x="5116" y="2768"/>
                  </a:cubicBezTo>
                  <a:close/>
                  <a:moveTo>
                    <a:pt x="6207" y="2610"/>
                  </a:moveTo>
                  <a:cubicBezTo>
                    <a:pt x="6243" y="2605"/>
                    <a:pt x="6303" y="2621"/>
                    <a:pt x="6324" y="2603"/>
                  </a:cubicBezTo>
                  <a:cubicBezTo>
                    <a:pt x="6317" y="2597"/>
                    <a:pt x="6167" y="2601"/>
                    <a:pt x="6207" y="2610"/>
                  </a:cubicBezTo>
                  <a:close/>
                  <a:moveTo>
                    <a:pt x="7990" y="2645"/>
                  </a:moveTo>
                  <a:cubicBezTo>
                    <a:pt x="8013" y="2658"/>
                    <a:pt x="8050" y="2632"/>
                    <a:pt x="8054" y="2606"/>
                  </a:cubicBezTo>
                  <a:cubicBezTo>
                    <a:pt x="8014" y="2602"/>
                    <a:pt x="7987" y="2610"/>
                    <a:pt x="7990" y="2645"/>
                  </a:cubicBezTo>
                  <a:close/>
                  <a:moveTo>
                    <a:pt x="8081" y="2622"/>
                  </a:moveTo>
                  <a:cubicBezTo>
                    <a:pt x="8113" y="2622"/>
                    <a:pt x="8152" y="2626"/>
                    <a:pt x="8162" y="2606"/>
                  </a:cubicBezTo>
                  <a:cubicBezTo>
                    <a:pt x="8128" y="2606"/>
                    <a:pt x="8100" y="2609"/>
                    <a:pt x="8081" y="2622"/>
                  </a:cubicBezTo>
                  <a:close/>
                  <a:moveTo>
                    <a:pt x="2802" y="2620"/>
                  </a:moveTo>
                  <a:cubicBezTo>
                    <a:pt x="2925" y="2602"/>
                    <a:pt x="3038" y="2669"/>
                    <a:pt x="3082" y="2590"/>
                  </a:cubicBezTo>
                  <a:cubicBezTo>
                    <a:pt x="3014" y="2600"/>
                    <a:pt x="2884" y="2588"/>
                    <a:pt x="2802" y="2620"/>
                  </a:cubicBezTo>
                  <a:close/>
                  <a:moveTo>
                    <a:pt x="4712" y="2656"/>
                  </a:moveTo>
                  <a:cubicBezTo>
                    <a:pt x="4716" y="2630"/>
                    <a:pt x="4746" y="2628"/>
                    <a:pt x="4748" y="2601"/>
                  </a:cubicBezTo>
                  <a:cubicBezTo>
                    <a:pt x="4707" y="2589"/>
                    <a:pt x="4700" y="2647"/>
                    <a:pt x="4712" y="2656"/>
                  </a:cubicBezTo>
                  <a:close/>
                  <a:moveTo>
                    <a:pt x="4873" y="2712"/>
                  </a:moveTo>
                  <a:cubicBezTo>
                    <a:pt x="4895" y="2675"/>
                    <a:pt x="4964" y="2639"/>
                    <a:pt x="4955" y="2602"/>
                  </a:cubicBezTo>
                  <a:cubicBezTo>
                    <a:pt x="4941" y="2645"/>
                    <a:pt x="4862" y="2672"/>
                    <a:pt x="4873" y="2712"/>
                  </a:cubicBezTo>
                  <a:close/>
                  <a:moveTo>
                    <a:pt x="7549" y="2689"/>
                  </a:moveTo>
                  <a:cubicBezTo>
                    <a:pt x="7540" y="2710"/>
                    <a:pt x="7576" y="2648"/>
                    <a:pt x="7594" y="2642"/>
                  </a:cubicBezTo>
                  <a:cubicBezTo>
                    <a:pt x="7595" y="2652"/>
                    <a:pt x="7597" y="2661"/>
                    <a:pt x="7612" y="2658"/>
                  </a:cubicBezTo>
                  <a:cubicBezTo>
                    <a:pt x="7610" y="2643"/>
                    <a:pt x="7622" y="2641"/>
                    <a:pt x="7621" y="2627"/>
                  </a:cubicBezTo>
                  <a:cubicBezTo>
                    <a:pt x="7575" y="2600"/>
                    <a:pt x="7562" y="2661"/>
                    <a:pt x="7549" y="2689"/>
                  </a:cubicBezTo>
                  <a:close/>
                  <a:moveTo>
                    <a:pt x="4765" y="2695"/>
                  </a:moveTo>
                  <a:cubicBezTo>
                    <a:pt x="4810" y="2679"/>
                    <a:pt x="4825" y="2637"/>
                    <a:pt x="4856" y="2609"/>
                  </a:cubicBezTo>
                  <a:cubicBezTo>
                    <a:pt x="4806" y="2620"/>
                    <a:pt x="4793" y="2664"/>
                    <a:pt x="4765" y="2695"/>
                  </a:cubicBezTo>
                  <a:close/>
                  <a:moveTo>
                    <a:pt x="4927" y="2712"/>
                  </a:moveTo>
                  <a:cubicBezTo>
                    <a:pt x="4948" y="2680"/>
                    <a:pt x="5005" y="2638"/>
                    <a:pt x="5000" y="2610"/>
                  </a:cubicBezTo>
                  <a:cubicBezTo>
                    <a:pt x="4988" y="2650"/>
                    <a:pt x="4914" y="2676"/>
                    <a:pt x="4927" y="2712"/>
                  </a:cubicBezTo>
                  <a:close/>
                  <a:moveTo>
                    <a:pt x="5297" y="2714"/>
                  </a:moveTo>
                  <a:cubicBezTo>
                    <a:pt x="5334" y="2706"/>
                    <a:pt x="5392" y="2638"/>
                    <a:pt x="5360" y="2620"/>
                  </a:cubicBezTo>
                  <a:cubicBezTo>
                    <a:pt x="5347" y="2659"/>
                    <a:pt x="5308" y="2674"/>
                    <a:pt x="5297" y="2714"/>
                  </a:cubicBezTo>
                  <a:close/>
                  <a:moveTo>
                    <a:pt x="5531" y="2700"/>
                  </a:moveTo>
                  <a:cubicBezTo>
                    <a:pt x="5554" y="2678"/>
                    <a:pt x="5608" y="2642"/>
                    <a:pt x="5604" y="2622"/>
                  </a:cubicBezTo>
                  <a:cubicBezTo>
                    <a:pt x="5577" y="2641"/>
                    <a:pt x="5523" y="2677"/>
                    <a:pt x="5531" y="2700"/>
                  </a:cubicBezTo>
                  <a:close/>
                  <a:moveTo>
                    <a:pt x="8612" y="2719"/>
                  </a:moveTo>
                  <a:cubicBezTo>
                    <a:pt x="8633" y="2717"/>
                    <a:pt x="8645" y="2707"/>
                    <a:pt x="8675" y="2712"/>
                  </a:cubicBezTo>
                  <a:cubicBezTo>
                    <a:pt x="8667" y="2690"/>
                    <a:pt x="8694" y="2638"/>
                    <a:pt x="8657" y="2641"/>
                  </a:cubicBezTo>
                  <a:cubicBezTo>
                    <a:pt x="8658" y="2682"/>
                    <a:pt x="8615" y="2682"/>
                    <a:pt x="8612" y="2719"/>
                  </a:cubicBezTo>
                  <a:close/>
                  <a:moveTo>
                    <a:pt x="523" y="2598"/>
                  </a:moveTo>
                  <a:cubicBezTo>
                    <a:pt x="493" y="2603"/>
                    <a:pt x="440" y="2587"/>
                    <a:pt x="424" y="2605"/>
                  </a:cubicBezTo>
                  <a:cubicBezTo>
                    <a:pt x="455" y="2600"/>
                    <a:pt x="508" y="2616"/>
                    <a:pt x="523" y="2598"/>
                  </a:cubicBezTo>
                  <a:close/>
                  <a:moveTo>
                    <a:pt x="5225" y="2737"/>
                  </a:moveTo>
                  <a:cubicBezTo>
                    <a:pt x="5269" y="2722"/>
                    <a:pt x="5306" y="2656"/>
                    <a:pt x="5306" y="2628"/>
                  </a:cubicBezTo>
                  <a:cubicBezTo>
                    <a:pt x="5276" y="2662"/>
                    <a:pt x="5246" y="2696"/>
                    <a:pt x="5225" y="2737"/>
                  </a:cubicBezTo>
                  <a:close/>
                  <a:moveTo>
                    <a:pt x="6216" y="2649"/>
                  </a:moveTo>
                  <a:cubicBezTo>
                    <a:pt x="6328" y="2643"/>
                    <a:pt x="6218" y="2615"/>
                    <a:pt x="6153" y="2649"/>
                  </a:cubicBezTo>
                  <a:cubicBezTo>
                    <a:pt x="6184" y="2648"/>
                    <a:pt x="6197" y="2650"/>
                    <a:pt x="6216" y="2649"/>
                  </a:cubicBezTo>
                  <a:close/>
                  <a:moveTo>
                    <a:pt x="5405" y="2715"/>
                  </a:moveTo>
                  <a:cubicBezTo>
                    <a:pt x="5424" y="2691"/>
                    <a:pt x="5422" y="2752"/>
                    <a:pt x="5468" y="2731"/>
                  </a:cubicBezTo>
                  <a:cubicBezTo>
                    <a:pt x="5455" y="2703"/>
                    <a:pt x="5457" y="2662"/>
                    <a:pt x="5441" y="2637"/>
                  </a:cubicBezTo>
                  <a:cubicBezTo>
                    <a:pt x="5426" y="2655"/>
                    <a:pt x="5388" y="2694"/>
                    <a:pt x="5405" y="2715"/>
                  </a:cubicBezTo>
                  <a:close/>
                  <a:moveTo>
                    <a:pt x="8008" y="2708"/>
                  </a:moveTo>
                  <a:cubicBezTo>
                    <a:pt x="8046" y="2704"/>
                    <a:pt x="8048" y="2669"/>
                    <a:pt x="8071" y="2653"/>
                  </a:cubicBezTo>
                  <a:cubicBezTo>
                    <a:pt x="8040" y="2660"/>
                    <a:pt x="7983" y="2676"/>
                    <a:pt x="8008" y="2708"/>
                  </a:cubicBezTo>
                  <a:close/>
                  <a:moveTo>
                    <a:pt x="8179" y="2779"/>
                  </a:moveTo>
                  <a:cubicBezTo>
                    <a:pt x="8199" y="2734"/>
                    <a:pt x="8274" y="2695"/>
                    <a:pt x="8270" y="2654"/>
                  </a:cubicBezTo>
                  <a:cubicBezTo>
                    <a:pt x="8245" y="2693"/>
                    <a:pt x="8148" y="2743"/>
                    <a:pt x="8179" y="2779"/>
                  </a:cubicBezTo>
                  <a:close/>
                  <a:moveTo>
                    <a:pt x="8062" y="2724"/>
                  </a:moveTo>
                  <a:cubicBezTo>
                    <a:pt x="8093" y="2724"/>
                    <a:pt x="8121" y="2682"/>
                    <a:pt x="8098" y="2661"/>
                  </a:cubicBezTo>
                  <a:cubicBezTo>
                    <a:pt x="8088" y="2683"/>
                    <a:pt x="8044" y="2702"/>
                    <a:pt x="8062" y="2724"/>
                  </a:cubicBezTo>
                  <a:close/>
                  <a:moveTo>
                    <a:pt x="541" y="2637"/>
                  </a:moveTo>
                  <a:cubicBezTo>
                    <a:pt x="597" y="2639"/>
                    <a:pt x="693" y="2635"/>
                    <a:pt x="703" y="2623"/>
                  </a:cubicBezTo>
                  <a:cubicBezTo>
                    <a:pt x="682" y="2623"/>
                    <a:pt x="661" y="2622"/>
                    <a:pt x="640" y="2622"/>
                  </a:cubicBezTo>
                  <a:cubicBezTo>
                    <a:pt x="602" y="2625"/>
                    <a:pt x="473" y="2611"/>
                    <a:pt x="541" y="2637"/>
                  </a:cubicBezTo>
                  <a:close/>
                  <a:moveTo>
                    <a:pt x="2333" y="2806"/>
                  </a:moveTo>
                  <a:cubicBezTo>
                    <a:pt x="2336" y="2825"/>
                    <a:pt x="2316" y="2823"/>
                    <a:pt x="2323" y="2845"/>
                  </a:cubicBezTo>
                  <a:cubicBezTo>
                    <a:pt x="2479" y="2855"/>
                    <a:pt x="2499" y="2683"/>
                    <a:pt x="2532" y="2634"/>
                  </a:cubicBezTo>
                  <a:cubicBezTo>
                    <a:pt x="2520" y="2667"/>
                    <a:pt x="2502" y="2634"/>
                    <a:pt x="2478" y="2634"/>
                  </a:cubicBezTo>
                  <a:cubicBezTo>
                    <a:pt x="2432" y="2686"/>
                    <a:pt x="2404" y="2827"/>
                    <a:pt x="2333" y="2806"/>
                  </a:cubicBezTo>
                  <a:close/>
                  <a:moveTo>
                    <a:pt x="2802" y="2659"/>
                  </a:moveTo>
                  <a:cubicBezTo>
                    <a:pt x="2834" y="2666"/>
                    <a:pt x="2944" y="2674"/>
                    <a:pt x="2955" y="2637"/>
                  </a:cubicBezTo>
                  <a:cubicBezTo>
                    <a:pt x="2911" y="2651"/>
                    <a:pt x="2826" y="2628"/>
                    <a:pt x="2802" y="2659"/>
                  </a:cubicBezTo>
                  <a:close/>
                  <a:moveTo>
                    <a:pt x="550" y="2653"/>
                  </a:moveTo>
                  <a:cubicBezTo>
                    <a:pt x="480" y="2651"/>
                    <a:pt x="427" y="2634"/>
                    <a:pt x="361" y="2628"/>
                  </a:cubicBezTo>
                  <a:cubicBezTo>
                    <a:pt x="380" y="2678"/>
                    <a:pt x="501" y="2674"/>
                    <a:pt x="550" y="2653"/>
                  </a:cubicBezTo>
                  <a:close/>
                  <a:moveTo>
                    <a:pt x="1558" y="2879"/>
                  </a:moveTo>
                  <a:cubicBezTo>
                    <a:pt x="1591" y="2785"/>
                    <a:pt x="1651" y="2714"/>
                    <a:pt x="1703" y="2637"/>
                  </a:cubicBezTo>
                  <a:cubicBezTo>
                    <a:pt x="1632" y="2682"/>
                    <a:pt x="1541" y="2814"/>
                    <a:pt x="1558" y="2879"/>
                  </a:cubicBezTo>
                  <a:close/>
                  <a:moveTo>
                    <a:pt x="5360" y="2707"/>
                  </a:moveTo>
                  <a:cubicBezTo>
                    <a:pt x="5386" y="2711"/>
                    <a:pt x="5408" y="2671"/>
                    <a:pt x="5387" y="2660"/>
                  </a:cubicBezTo>
                  <a:cubicBezTo>
                    <a:pt x="5379" y="2676"/>
                    <a:pt x="5360" y="2683"/>
                    <a:pt x="5360" y="2707"/>
                  </a:cubicBezTo>
                  <a:close/>
                  <a:moveTo>
                    <a:pt x="10106" y="2776"/>
                  </a:moveTo>
                  <a:cubicBezTo>
                    <a:pt x="10127" y="2746"/>
                    <a:pt x="10152" y="2721"/>
                    <a:pt x="10170" y="2690"/>
                  </a:cubicBezTo>
                  <a:cubicBezTo>
                    <a:pt x="10158" y="2690"/>
                    <a:pt x="10146" y="2689"/>
                    <a:pt x="10134" y="2689"/>
                  </a:cubicBezTo>
                  <a:cubicBezTo>
                    <a:pt x="10132" y="2720"/>
                    <a:pt x="10086" y="2752"/>
                    <a:pt x="10106" y="2776"/>
                  </a:cubicBezTo>
                  <a:close/>
                  <a:moveTo>
                    <a:pt x="2270" y="2735"/>
                  </a:moveTo>
                  <a:cubicBezTo>
                    <a:pt x="2297" y="2716"/>
                    <a:pt x="2306" y="2682"/>
                    <a:pt x="2325" y="2656"/>
                  </a:cubicBezTo>
                  <a:cubicBezTo>
                    <a:pt x="2270" y="2700"/>
                    <a:pt x="2267" y="2724"/>
                    <a:pt x="2270" y="2735"/>
                  </a:cubicBezTo>
                  <a:close/>
                  <a:moveTo>
                    <a:pt x="6278" y="2760"/>
                  </a:moveTo>
                  <a:cubicBezTo>
                    <a:pt x="6280" y="2729"/>
                    <a:pt x="6334" y="2704"/>
                    <a:pt x="6315" y="2681"/>
                  </a:cubicBezTo>
                  <a:cubicBezTo>
                    <a:pt x="6308" y="2707"/>
                    <a:pt x="6258" y="2736"/>
                    <a:pt x="6278" y="2760"/>
                  </a:cubicBezTo>
                  <a:close/>
                  <a:moveTo>
                    <a:pt x="2324" y="2774"/>
                  </a:moveTo>
                  <a:cubicBezTo>
                    <a:pt x="2339" y="2740"/>
                    <a:pt x="2392" y="2698"/>
                    <a:pt x="2379" y="2665"/>
                  </a:cubicBezTo>
                  <a:cubicBezTo>
                    <a:pt x="2364" y="2700"/>
                    <a:pt x="2318" y="2748"/>
                    <a:pt x="2324" y="2774"/>
                  </a:cubicBezTo>
                  <a:close/>
                  <a:moveTo>
                    <a:pt x="2504" y="2838"/>
                  </a:moveTo>
                  <a:cubicBezTo>
                    <a:pt x="2523" y="2779"/>
                    <a:pt x="2594" y="2723"/>
                    <a:pt x="2586" y="2666"/>
                  </a:cubicBezTo>
                  <a:cubicBezTo>
                    <a:pt x="2559" y="2719"/>
                    <a:pt x="2505" y="2789"/>
                    <a:pt x="2504" y="2838"/>
                  </a:cubicBezTo>
                  <a:close/>
                  <a:moveTo>
                    <a:pt x="1639" y="2801"/>
                  </a:moveTo>
                  <a:cubicBezTo>
                    <a:pt x="1655" y="2755"/>
                    <a:pt x="1727" y="2716"/>
                    <a:pt x="1712" y="2668"/>
                  </a:cubicBezTo>
                  <a:cubicBezTo>
                    <a:pt x="1684" y="2704"/>
                    <a:pt x="1633" y="2762"/>
                    <a:pt x="1639" y="2801"/>
                  </a:cubicBezTo>
                  <a:close/>
                  <a:moveTo>
                    <a:pt x="2089" y="2812"/>
                  </a:moveTo>
                  <a:cubicBezTo>
                    <a:pt x="2111" y="2768"/>
                    <a:pt x="2163" y="2708"/>
                    <a:pt x="2162" y="2671"/>
                  </a:cubicBezTo>
                  <a:cubicBezTo>
                    <a:pt x="2141" y="2716"/>
                    <a:pt x="2077" y="2764"/>
                    <a:pt x="2089" y="2812"/>
                  </a:cubicBezTo>
                  <a:close/>
                  <a:moveTo>
                    <a:pt x="2594" y="2752"/>
                  </a:moveTo>
                  <a:cubicBezTo>
                    <a:pt x="2596" y="2746"/>
                    <a:pt x="2595" y="2737"/>
                    <a:pt x="2603" y="2737"/>
                  </a:cubicBezTo>
                  <a:cubicBezTo>
                    <a:pt x="2603" y="2745"/>
                    <a:pt x="2611" y="2746"/>
                    <a:pt x="2612" y="2752"/>
                  </a:cubicBezTo>
                  <a:cubicBezTo>
                    <a:pt x="2604" y="2790"/>
                    <a:pt x="2551" y="2830"/>
                    <a:pt x="2566" y="2862"/>
                  </a:cubicBezTo>
                  <a:cubicBezTo>
                    <a:pt x="2589" y="2816"/>
                    <a:pt x="2621" y="2778"/>
                    <a:pt x="2639" y="2729"/>
                  </a:cubicBezTo>
                  <a:cubicBezTo>
                    <a:pt x="2622" y="2727"/>
                    <a:pt x="2621" y="2739"/>
                    <a:pt x="2612" y="2745"/>
                  </a:cubicBezTo>
                  <a:cubicBezTo>
                    <a:pt x="2612" y="2737"/>
                    <a:pt x="2605" y="2735"/>
                    <a:pt x="2603" y="2729"/>
                  </a:cubicBezTo>
                  <a:cubicBezTo>
                    <a:pt x="2609" y="2718"/>
                    <a:pt x="2643" y="2667"/>
                    <a:pt x="2622" y="2682"/>
                  </a:cubicBezTo>
                  <a:cubicBezTo>
                    <a:pt x="2611" y="2715"/>
                    <a:pt x="2571" y="2727"/>
                    <a:pt x="2594" y="2752"/>
                  </a:cubicBezTo>
                  <a:close/>
                  <a:moveTo>
                    <a:pt x="6485" y="2832"/>
                  </a:moveTo>
                  <a:cubicBezTo>
                    <a:pt x="6508" y="2794"/>
                    <a:pt x="6553" y="2734"/>
                    <a:pt x="6549" y="2698"/>
                  </a:cubicBezTo>
                  <a:cubicBezTo>
                    <a:pt x="6539" y="2744"/>
                    <a:pt x="6455" y="2804"/>
                    <a:pt x="6485" y="2832"/>
                  </a:cubicBezTo>
                  <a:close/>
                  <a:moveTo>
                    <a:pt x="1595" y="2675"/>
                  </a:moveTo>
                  <a:cubicBezTo>
                    <a:pt x="1599" y="2706"/>
                    <a:pt x="1543" y="2724"/>
                    <a:pt x="1567" y="2746"/>
                  </a:cubicBezTo>
                  <a:cubicBezTo>
                    <a:pt x="1567" y="2719"/>
                    <a:pt x="1618" y="2696"/>
                    <a:pt x="1595" y="2675"/>
                  </a:cubicBezTo>
                  <a:close/>
                  <a:moveTo>
                    <a:pt x="2802" y="2722"/>
                  </a:moveTo>
                  <a:cubicBezTo>
                    <a:pt x="2855" y="2716"/>
                    <a:pt x="2928" y="2728"/>
                    <a:pt x="2955" y="2700"/>
                  </a:cubicBezTo>
                  <a:cubicBezTo>
                    <a:pt x="2922" y="2682"/>
                    <a:pt x="2802" y="2662"/>
                    <a:pt x="2802" y="2722"/>
                  </a:cubicBezTo>
                  <a:close/>
                  <a:moveTo>
                    <a:pt x="1647" y="2896"/>
                  </a:moveTo>
                  <a:cubicBezTo>
                    <a:pt x="1668" y="2823"/>
                    <a:pt x="1762" y="2734"/>
                    <a:pt x="1748" y="2684"/>
                  </a:cubicBezTo>
                  <a:cubicBezTo>
                    <a:pt x="1711" y="2751"/>
                    <a:pt x="1653" y="2801"/>
                    <a:pt x="1647" y="2896"/>
                  </a:cubicBezTo>
                  <a:close/>
                  <a:moveTo>
                    <a:pt x="2170" y="2867"/>
                  </a:moveTo>
                  <a:cubicBezTo>
                    <a:pt x="2185" y="2804"/>
                    <a:pt x="2256" y="2749"/>
                    <a:pt x="2252" y="2695"/>
                  </a:cubicBezTo>
                  <a:cubicBezTo>
                    <a:pt x="2217" y="2758"/>
                    <a:pt x="2168" y="2801"/>
                    <a:pt x="2170" y="2867"/>
                  </a:cubicBezTo>
                  <a:close/>
                  <a:moveTo>
                    <a:pt x="5891" y="2726"/>
                  </a:moveTo>
                  <a:cubicBezTo>
                    <a:pt x="5861" y="2770"/>
                    <a:pt x="5817" y="2802"/>
                    <a:pt x="5809" y="2867"/>
                  </a:cubicBezTo>
                  <a:cubicBezTo>
                    <a:pt x="5837" y="2861"/>
                    <a:pt x="5836" y="2880"/>
                    <a:pt x="5863" y="2875"/>
                  </a:cubicBezTo>
                  <a:cubicBezTo>
                    <a:pt x="5863" y="2817"/>
                    <a:pt x="5971" y="2745"/>
                    <a:pt x="5927" y="2726"/>
                  </a:cubicBezTo>
                  <a:cubicBezTo>
                    <a:pt x="5920" y="2759"/>
                    <a:pt x="5882" y="2834"/>
                    <a:pt x="5836" y="2859"/>
                  </a:cubicBezTo>
                  <a:cubicBezTo>
                    <a:pt x="5821" y="2824"/>
                    <a:pt x="5912" y="2739"/>
                    <a:pt x="5891" y="2726"/>
                  </a:cubicBezTo>
                  <a:close/>
                  <a:moveTo>
                    <a:pt x="6377" y="2823"/>
                  </a:moveTo>
                  <a:cubicBezTo>
                    <a:pt x="6383" y="2788"/>
                    <a:pt x="6419" y="2740"/>
                    <a:pt x="6414" y="2721"/>
                  </a:cubicBezTo>
                  <a:cubicBezTo>
                    <a:pt x="6408" y="2755"/>
                    <a:pt x="6334" y="2796"/>
                    <a:pt x="6377" y="2823"/>
                  </a:cubicBezTo>
                  <a:close/>
                  <a:moveTo>
                    <a:pt x="4558" y="2796"/>
                  </a:moveTo>
                  <a:cubicBezTo>
                    <a:pt x="4575" y="2766"/>
                    <a:pt x="4617" y="2759"/>
                    <a:pt x="4621" y="2718"/>
                  </a:cubicBezTo>
                  <a:cubicBezTo>
                    <a:pt x="4591" y="2731"/>
                    <a:pt x="4551" y="2777"/>
                    <a:pt x="4558" y="2796"/>
                  </a:cubicBezTo>
                  <a:close/>
                  <a:moveTo>
                    <a:pt x="1792" y="2787"/>
                  </a:moveTo>
                  <a:cubicBezTo>
                    <a:pt x="1801" y="2763"/>
                    <a:pt x="1851" y="2734"/>
                    <a:pt x="1829" y="2708"/>
                  </a:cubicBezTo>
                  <a:cubicBezTo>
                    <a:pt x="1830" y="2741"/>
                    <a:pt x="1777" y="2768"/>
                    <a:pt x="1792" y="2787"/>
                  </a:cubicBezTo>
                  <a:close/>
                  <a:moveTo>
                    <a:pt x="1955" y="2740"/>
                  </a:moveTo>
                  <a:cubicBezTo>
                    <a:pt x="1906" y="2820"/>
                    <a:pt x="1991" y="2754"/>
                    <a:pt x="1982" y="2709"/>
                  </a:cubicBezTo>
                  <a:cubicBezTo>
                    <a:pt x="1978" y="2732"/>
                    <a:pt x="1960" y="2732"/>
                    <a:pt x="1955" y="2740"/>
                  </a:cubicBezTo>
                  <a:close/>
                  <a:moveTo>
                    <a:pt x="441" y="2794"/>
                  </a:moveTo>
                  <a:cubicBezTo>
                    <a:pt x="455" y="2766"/>
                    <a:pt x="506" y="2730"/>
                    <a:pt x="496" y="2708"/>
                  </a:cubicBezTo>
                  <a:cubicBezTo>
                    <a:pt x="488" y="2741"/>
                    <a:pt x="423" y="2764"/>
                    <a:pt x="441" y="2794"/>
                  </a:cubicBezTo>
                  <a:close/>
                  <a:moveTo>
                    <a:pt x="1729" y="2818"/>
                  </a:moveTo>
                  <a:cubicBezTo>
                    <a:pt x="1737" y="2779"/>
                    <a:pt x="1798" y="2747"/>
                    <a:pt x="1784" y="2716"/>
                  </a:cubicBezTo>
                  <a:cubicBezTo>
                    <a:pt x="1769" y="2747"/>
                    <a:pt x="1717" y="2788"/>
                    <a:pt x="1729" y="2818"/>
                  </a:cubicBezTo>
                  <a:close/>
                  <a:moveTo>
                    <a:pt x="5539" y="2873"/>
                  </a:moveTo>
                  <a:cubicBezTo>
                    <a:pt x="5560" y="2831"/>
                    <a:pt x="5619" y="2780"/>
                    <a:pt x="5612" y="2740"/>
                  </a:cubicBezTo>
                  <a:cubicBezTo>
                    <a:pt x="5592" y="2783"/>
                    <a:pt x="5536" y="2836"/>
                    <a:pt x="5539" y="2873"/>
                  </a:cubicBezTo>
                  <a:close/>
                  <a:moveTo>
                    <a:pt x="5701" y="2882"/>
                  </a:moveTo>
                  <a:cubicBezTo>
                    <a:pt x="5722" y="2882"/>
                    <a:pt x="5743" y="2882"/>
                    <a:pt x="5764" y="2882"/>
                  </a:cubicBezTo>
                  <a:cubicBezTo>
                    <a:pt x="5717" y="2836"/>
                    <a:pt x="5816" y="2787"/>
                    <a:pt x="5792" y="2741"/>
                  </a:cubicBezTo>
                  <a:cubicBezTo>
                    <a:pt x="5767" y="2792"/>
                    <a:pt x="5723" y="2827"/>
                    <a:pt x="5701" y="2882"/>
                  </a:cubicBezTo>
                  <a:close/>
                  <a:moveTo>
                    <a:pt x="4611" y="2828"/>
                  </a:moveTo>
                  <a:cubicBezTo>
                    <a:pt x="4626" y="2801"/>
                    <a:pt x="4683" y="2770"/>
                    <a:pt x="4666" y="2742"/>
                  </a:cubicBezTo>
                  <a:cubicBezTo>
                    <a:pt x="4650" y="2764"/>
                    <a:pt x="4600" y="2833"/>
                    <a:pt x="4611" y="2828"/>
                  </a:cubicBezTo>
                  <a:close/>
                  <a:moveTo>
                    <a:pt x="5647" y="2826"/>
                  </a:moveTo>
                  <a:cubicBezTo>
                    <a:pt x="5652" y="2798"/>
                    <a:pt x="5704" y="2771"/>
                    <a:pt x="5684" y="2748"/>
                  </a:cubicBezTo>
                  <a:cubicBezTo>
                    <a:pt x="5675" y="2769"/>
                    <a:pt x="5627" y="2831"/>
                    <a:pt x="5647" y="2826"/>
                  </a:cubicBezTo>
                  <a:close/>
                  <a:moveTo>
                    <a:pt x="5197" y="2855"/>
                  </a:moveTo>
                  <a:cubicBezTo>
                    <a:pt x="5210" y="2814"/>
                    <a:pt x="5246" y="2793"/>
                    <a:pt x="5260" y="2753"/>
                  </a:cubicBezTo>
                  <a:cubicBezTo>
                    <a:pt x="5225" y="2769"/>
                    <a:pt x="5189" y="2827"/>
                    <a:pt x="5197" y="2855"/>
                  </a:cubicBezTo>
                  <a:close/>
                  <a:moveTo>
                    <a:pt x="9052" y="2832"/>
                  </a:moveTo>
                  <a:cubicBezTo>
                    <a:pt x="9086" y="2840"/>
                    <a:pt x="9131" y="2818"/>
                    <a:pt x="9106" y="2801"/>
                  </a:cubicBezTo>
                  <a:cubicBezTo>
                    <a:pt x="9098" y="2814"/>
                    <a:pt x="9086" y="2831"/>
                    <a:pt x="9070" y="2816"/>
                  </a:cubicBezTo>
                  <a:cubicBezTo>
                    <a:pt x="9072" y="2806"/>
                    <a:pt x="9097" y="2778"/>
                    <a:pt x="9080" y="2777"/>
                  </a:cubicBezTo>
                  <a:cubicBezTo>
                    <a:pt x="9075" y="2800"/>
                    <a:pt x="9048" y="2801"/>
                    <a:pt x="9052" y="2832"/>
                  </a:cubicBezTo>
                  <a:close/>
                  <a:moveTo>
                    <a:pt x="3801" y="2815"/>
                  </a:moveTo>
                  <a:cubicBezTo>
                    <a:pt x="3797" y="2788"/>
                    <a:pt x="3853" y="2772"/>
                    <a:pt x="3828" y="2752"/>
                  </a:cubicBezTo>
                  <a:cubicBezTo>
                    <a:pt x="3826" y="2774"/>
                    <a:pt x="3777" y="2796"/>
                    <a:pt x="3801" y="2815"/>
                  </a:cubicBezTo>
                  <a:close/>
                  <a:moveTo>
                    <a:pt x="5224" y="2871"/>
                  </a:moveTo>
                  <a:cubicBezTo>
                    <a:pt x="5252" y="2867"/>
                    <a:pt x="5244" y="2895"/>
                    <a:pt x="5278" y="2887"/>
                  </a:cubicBezTo>
                  <a:cubicBezTo>
                    <a:pt x="5293" y="2840"/>
                    <a:pt x="5318" y="2802"/>
                    <a:pt x="5341" y="2762"/>
                  </a:cubicBezTo>
                  <a:cubicBezTo>
                    <a:pt x="5292" y="2776"/>
                    <a:pt x="5309" y="2849"/>
                    <a:pt x="5251" y="2855"/>
                  </a:cubicBezTo>
                  <a:cubicBezTo>
                    <a:pt x="5243" y="2812"/>
                    <a:pt x="5309" y="2791"/>
                    <a:pt x="5287" y="2761"/>
                  </a:cubicBezTo>
                  <a:cubicBezTo>
                    <a:pt x="5268" y="2799"/>
                    <a:pt x="5228" y="2819"/>
                    <a:pt x="5224" y="2871"/>
                  </a:cubicBezTo>
                  <a:close/>
                  <a:moveTo>
                    <a:pt x="5584" y="2881"/>
                  </a:moveTo>
                  <a:cubicBezTo>
                    <a:pt x="5592" y="2838"/>
                    <a:pt x="5646" y="2793"/>
                    <a:pt x="5639" y="2763"/>
                  </a:cubicBezTo>
                  <a:cubicBezTo>
                    <a:pt x="5625" y="2802"/>
                    <a:pt x="5572" y="2847"/>
                    <a:pt x="5584" y="2881"/>
                  </a:cubicBezTo>
                  <a:close/>
                  <a:moveTo>
                    <a:pt x="6530" y="2832"/>
                  </a:moveTo>
                  <a:cubicBezTo>
                    <a:pt x="6536" y="2834"/>
                    <a:pt x="6565" y="2852"/>
                    <a:pt x="6566" y="2832"/>
                  </a:cubicBezTo>
                  <a:cubicBezTo>
                    <a:pt x="6518" y="2828"/>
                    <a:pt x="6586" y="2761"/>
                    <a:pt x="6557" y="2777"/>
                  </a:cubicBezTo>
                  <a:cubicBezTo>
                    <a:pt x="6545" y="2792"/>
                    <a:pt x="6533" y="2808"/>
                    <a:pt x="6530" y="2832"/>
                  </a:cubicBezTo>
                  <a:close/>
                  <a:moveTo>
                    <a:pt x="6665" y="2833"/>
                  </a:moveTo>
                  <a:cubicBezTo>
                    <a:pt x="6673" y="2816"/>
                    <a:pt x="6712" y="2826"/>
                    <a:pt x="6719" y="2809"/>
                  </a:cubicBezTo>
                  <a:cubicBezTo>
                    <a:pt x="6686" y="2825"/>
                    <a:pt x="6684" y="2773"/>
                    <a:pt x="6675" y="2778"/>
                  </a:cubicBezTo>
                  <a:cubicBezTo>
                    <a:pt x="6679" y="2799"/>
                    <a:pt x="6637" y="2818"/>
                    <a:pt x="6665" y="2833"/>
                  </a:cubicBezTo>
                  <a:close/>
                  <a:moveTo>
                    <a:pt x="1090" y="2790"/>
                  </a:moveTo>
                  <a:cubicBezTo>
                    <a:pt x="1085" y="2776"/>
                    <a:pt x="1101" y="2744"/>
                    <a:pt x="1081" y="2743"/>
                  </a:cubicBezTo>
                  <a:cubicBezTo>
                    <a:pt x="1077" y="2764"/>
                    <a:pt x="1042" y="2787"/>
                    <a:pt x="1090" y="2790"/>
                  </a:cubicBezTo>
                  <a:close/>
                  <a:moveTo>
                    <a:pt x="2837" y="2769"/>
                  </a:moveTo>
                  <a:cubicBezTo>
                    <a:pt x="2887" y="2787"/>
                    <a:pt x="2910" y="2756"/>
                    <a:pt x="2972" y="2770"/>
                  </a:cubicBezTo>
                  <a:cubicBezTo>
                    <a:pt x="2955" y="2735"/>
                    <a:pt x="2869" y="2766"/>
                    <a:pt x="2837" y="2769"/>
                  </a:cubicBezTo>
                  <a:close/>
                  <a:moveTo>
                    <a:pt x="4404" y="2834"/>
                  </a:moveTo>
                  <a:cubicBezTo>
                    <a:pt x="4409" y="2809"/>
                    <a:pt x="4455" y="2780"/>
                    <a:pt x="4441" y="2764"/>
                  </a:cubicBezTo>
                  <a:cubicBezTo>
                    <a:pt x="4429" y="2783"/>
                    <a:pt x="4388" y="2817"/>
                    <a:pt x="4404" y="2834"/>
                  </a:cubicBezTo>
                  <a:close/>
                  <a:moveTo>
                    <a:pt x="4710" y="2868"/>
                  </a:moveTo>
                  <a:cubicBezTo>
                    <a:pt x="4722" y="2833"/>
                    <a:pt x="4780" y="2797"/>
                    <a:pt x="4765" y="2766"/>
                  </a:cubicBezTo>
                  <a:cubicBezTo>
                    <a:pt x="4752" y="2799"/>
                    <a:pt x="4699" y="2839"/>
                    <a:pt x="4710" y="2868"/>
                  </a:cubicBezTo>
                  <a:close/>
                  <a:moveTo>
                    <a:pt x="8206" y="2795"/>
                  </a:moveTo>
                  <a:cubicBezTo>
                    <a:pt x="8227" y="2805"/>
                    <a:pt x="8249" y="2815"/>
                    <a:pt x="8278" y="2819"/>
                  </a:cubicBezTo>
                  <a:cubicBezTo>
                    <a:pt x="8265" y="2801"/>
                    <a:pt x="8301" y="2790"/>
                    <a:pt x="8278" y="2788"/>
                  </a:cubicBezTo>
                  <a:cubicBezTo>
                    <a:pt x="8256" y="2808"/>
                    <a:pt x="8225" y="2778"/>
                    <a:pt x="8206" y="2795"/>
                  </a:cubicBezTo>
                  <a:close/>
                  <a:moveTo>
                    <a:pt x="8350" y="2835"/>
                  </a:moveTo>
                  <a:cubicBezTo>
                    <a:pt x="8377" y="2835"/>
                    <a:pt x="8409" y="2799"/>
                    <a:pt x="8395" y="2788"/>
                  </a:cubicBezTo>
                  <a:cubicBezTo>
                    <a:pt x="8381" y="2805"/>
                    <a:pt x="8350" y="2806"/>
                    <a:pt x="8350" y="2835"/>
                  </a:cubicBezTo>
                  <a:close/>
                  <a:moveTo>
                    <a:pt x="738" y="2796"/>
                  </a:moveTo>
                  <a:cubicBezTo>
                    <a:pt x="742" y="2782"/>
                    <a:pt x="781" y="2761"/>
                    <a:pt x="757" y="2749"/>
                  </a:cubicBezTo>
                  <a:cubicBezTo>
                    <a:pt x="753" y="2762"/>
                    <a:pt x="714" y="2784"/>
                    <a:pt x="738" y="2796"/>
                  </a:cubicBezTo>
                  <a:close/>
                  <a:moveTo>
                    <a:pt x="2629" y="2894"/>
                  </a:moveTo>
                  <a:cubicBezTo>
                    <a:pt x="2721" y="2901"/>
                    <a:pt x="2750" y="2811"/>
                    <a:pt x="2747" y="2761"/>
                  </a:cubicBezTo>
                  <a:cubicBezTo>
                    <a:pt x="2708" y="2795"/>
                    <a:pt x="2709" y="2864"/>
                    <a:pt x="2647" y="2878"/>
                  </a:cubicBezTo>
                  <a:cubicBezTo>
                    <a:pt x="2653" y="2844"/>
                    <a:pt x="2696" y="2800"/>
                    <a:pt x="2684" y="2776"/>
                  </a:cubicBezTo>
                  <a:cubicBezTo>
                    <a:pt x="2667" y="2813"/>
                    <a:pt x="2621" y="2861"/>
                    <a:pt x="2629" y="2894"/>
                  </a:cubicBezTo>
                  <a:close/>
                  <a:moveTo>
                    <a:pt x="4404" y="2897"/>
                  </a:moveTo>
                  <a:cubicBezTo>
                    <a:pt x="4458" y="2895"/>
                    <a:pt x="4473" y="2926"/>
                    <a:pt x="4494" y="2953"/>
                  </a:cubicBezTo>
                  <a:cubicBezTo>
                    <a:pt x="4556" y="2955"/>
                    <a:pt x="4601" y="2900"/>
                    <a:pt x="4584" y="2859"/>
                  </a:cubicBezTo>
                  <a:cubicBezTo>
                    <a:pt x="4544" y="2865"/>
                    <a:pt x="4545" y="2909"/>
                    <a:pt x="4512" y="2921"/>
                  </a:cubicBezTo>
                  <a:cubicBezTo>
                    <a:pt x="4528" y="2894"/>
                    <a:pt x="4499" y="2876"/>
                    <a:pt x="4503" y="2858"/>
                  </a:cubicBezTo>
                  <a:cubicBezTo>
                    <a:pt x="4488" y="2879"/>
                    <a:pt x="4475" y="2870"/>
                    <a:pt x="4458" y="2858"/>
                  </a:cubicBezTo>
                  <a:cubicBezTo>
                    <a:pt x="4467" y="2878"/>
                    <a:pt x="4428" y="2893"/>
                    <a:pt x="4422" y="2874"/>
                  </a:cubicBezTo>
                  <a:cubicBezTo>
                    <a:pt x="4432" y="2838"/>
                    <a:pt x="4489" y="2801"/>
                    <a:pt x="4477" y="2772"/>
                  </a:cubicBezTo>
                  <a:cubicBezTo>
                    <a:pt x="4454" y="2815"/>
                    <a:pt x="4419" y="2847"/>
                    <a:pt x="4404" y="2897"/>
                  </a:cubicBezTo>
                  <a:close/>
                  <a:moveTo>
                    <a:pt x="4746" y="2907"/>
                  </a:moveTo>
                  <a:cubicBezTo>
                    <a:pt x="4719" y="2896"/>
                    <a:pt x="4774" y="2845"/>
                    <a:pt x="4746" y="2860"/>
                  </a:cubicBezTo>
                  <a:cubicBezTo>
                    <a:pt x="4741" y="2894"/>
                    <a:pt x="4693" y="2892"/>
                    <a:pt x="4692" y="2930"/>
                  </a:cubicBezTo>
                  <a:cubicBezTo>
                    <a:pt x="4721" y="2929"/>
                    <a:pt x="4730" y="2944"/>
                    <a:pt x="4764" y="2939"/>
                  </a:cubicBezTo>
                  <a:cubicBezTo>
                    <a:pt x="4773" y="2871"/>
                    <a:pt x="4852" y="2822"/>
                    <a:pt x="4855" y="2774"/>
                  </a:cubicBezTo>
                  <a:cubicBezTo>
                    <a:pt x="4816" y="2816"/>
                    <a:pt x="4792" y="2871"/>
                    <a:pt x="4746" y="2907"/>
                  </a:cubicBezTo>
                  <a:close/>
                  <a:moveTo>
                    <a:pt x="6755" y="2817"/>
                  </a:moveTo>
                  <a:cubicBezTo>
                    <a:pt x="6783" y="2811"/>
                    <a:pt x="6817" y="2809"/>
                    <a:pt x="6828" y="2787"/>
                  </a:cubicBezTo>
                  <a:cubicBezTo>
                    <a:pt x="6789" y="2784"/>
                    <a:pt x="6751" y="2782"/>
                    <a:pt x="6755" y="2817"/>
                  </a:cubicBezTo>
                  <a:close/>
                  <a:moveTo>
                    <a:pt x="5386" y="2840"/>
                  </a:moveTo>
                  <a:cubicBezTo>
                    <a:pt x="5388" y="2821"/>
                    <a:pt x="5432" y="2797"/>
                    <a:pt x="5413" y="2786"/>
                  </a:cubicBezTo>
                  <a:cubicBezTo>
                    <a:pt x="5397" y="2807"/>
                    <a:pt x="5365" y="2825"/>
                    <a:pt x="5386" y="2840"/>
                  </a:cubicBezTo>
                  <a:close/>
                  <a:moveTo>
                    <a:pt x="2801" y="2793"/>
                  </a:moveTo>
                  <a:cubicBezTo>
                    <a:pt x="2821" y="2818"/>
                    <a:pt x="2839" y="2838"/>
                    <a:pt x="2837" y="2864"/>
                  </a:cubicBezTo>
                  <a:cubicBezTo>
                    <a:pt x="2842" y="2839"/>
                    <a:pt x="2879" y="2843"/>
                    <a:pt x="2882" y="2817"/>
                  </a:cubicBezTo>
                  <a:cubicBezTo>
                    <a:pt x="2854" y="2811"/>
                    <a:pt x="2825" y="2778"/>
                    <a:pt x="2801" y="2793"/>
                  </a:cubicBezTo>
                  <a:close/>
                  <a:moveTo>
                    <a:pt x="585" y="2787"/>
                  </a:moveTo>
                  <a:cubicBezTo>
                    <a:pt x="582" y="2808"/>
                    <a:pt x="604" y="2807"/>
                    <a:pt x="621" y="2811"/>
                  </a:cubicBezTo>
                  <a:cubicBezTo>
                    <a:pt x="626" y="2799"/>
                    <a:pt x="635" y="2791"/>
                    <a:pt x="639" y="2779"/>
                  </a:cubicBezTo>
                  <a:cubicBezTo>
                    <a:pt x="618" y="2779"/>
                    <a:pt x="613" y="2793"/>
                    <a:pt x="585" y="2787"/>
                  </a:cubicBezTo>
                  <a:close/>
                  <a:moveTo>
                    <a:pt x="8818" y="2862"/>
                  </a:moveTo>
                  <a:cubicBezTo>
                    <a:pt x="8847" y="2862"/>
                    <a:pt x="8882" y="2865"/>
                    <a:pt x="8881" y="2839"/>
                  </a:cubicBezTo>
                  <a:cubicBezTo>
                    <a:pt x="8859" y="2832"/>
                    <a:pt x="8820" y="2830"/>
                    <a:pt x="8818" y="2862"/>
                  </a:cubicBezTo>
                  <a:close/>
                  <a:moveTo>
                    <a:pt x="9106" y="2903"/>
                  </a:moveTo>
                  <a:cubicBezTo>
                    <a:pt x="9103" y="2872"/>
                    <a:pt x="9123" y="2860"/>
                    <a:pt x="9160" y="2864"/>
                  </a:cubicBezTo>
                  <a:cubicBezTo>
                    <a:pt x="9160" y="2853"/>
                    <a:pt x="9164" y="2847"/>
                    <a:pt x="9169" y="2840"/>
                  </a:cubicBezTo>
                  <a:cubicBezTo>
                    <a:pt x="9128" y="2839"/>
                    <a:pt x="9074" y="2890"/>
                    <a:pt x="9106" y="2903"/>
                  </a:cubicBezTo>
                  <a:close/>
                  <a:moveTo>
                    <a:pt x="1450" y="2855"/>
                  </a:moveTo>
                  <a:cubicBezTo>
                    <a:pt x="1455" y="2844"/>
                    <a:pt x="1499" y="2802"/>
                    <a:pt x="1459" y="2800"/>
                  </a:cubicBezTo>
                  <a:cubicBezTo>
                    <a:pt x="1464" y="2821"/>
                    <a:pt x="1422" y="2840"/>
                    <a:pt x="1450" y="2855"/>
                  </a:cubicBezTo>
                  <a:close/>
                  <a:moveTo>
                    <a:pt x="2197" y="2868"/>
                  </a:moveTo>
                  <a:cubicBezTo>
                    <a:pt x="2228" y="2897"/>
                    <a:pt x="2286" y="2808"/>
                    <a:pt x="2261" y="2813"/>
                  </a:cubicBezTo>
                  <a:cubicBezTo>
                    <a:pt x="2262" y="2851"/>
                    <a:pt x="2211" y="2843"/>
                    <a:pt x="2197" y="2868"/>
                  </a:cubicBezTo>
                  <a:close/>
                  <a:moveTo>
                    <a:pt x="8953" y="2871"/>
                  </a:moveTo>
                  <a:cubicBezTo>
                    <a:pt x="8986" y="2898"/>
                    <a:pt x="8994" y="2868"/>
                    <a:pt x="9034" y="2863"/>
                  </a:cubicBezTo>
                  <a:cubicBezTo>
                    <a:pt x="9033" y="2873"/>
                    <a:pt x="9022" y="2874"/>
                    <a:pt x="9025" y="2887"/>
                  </a:cubicBezTo>
                  <a:cubicBezTo>
                    <a:pt x="9064" y="2890"/>
                    <a:pt x="9086" y="2877"/>
                    <a:pt x="9088" y="2848"/>
                  </a:cubicBezTo>
                  <a:cubicBezTo>
                    <a:pt x="9035" y="2848"/>
                    <a:pt x="8974" y="2842"/>
                    <a:pt x="8953" y="2871"/>
                  </a:cubicBezTo>
                  <a:close/>
                  <a:moveTo>
                    <a:pt x="2756" y="2871"/>
                  </a:moveTo>
                  <a:cubicBezTo>
                    <a:pt x="2756" y="2852"/>
                    <a:pt x="2802" y="2834"/>
                    <a:pt x="2774" y="2816"/>
                  </a:cubicBezTo>
                  <a:cubicBezTo>
                    <a:pt x="2768" y="2836"/>
                    <a:pt x="2717" y="2860"/>
                    <a:pt x="2756" y="2871"/>
                  </a:cubicBezTo>
                  <a:close/>
                  <a:moveTo>
                    <a:pt x="1864" y="2881"/>
                  </a:moveTo>
                  <a:cubicBezTo>
                    <a:pt x="1889" y="2875"/>
                    <a:pt x="1887" y="2892"/>
                    <a:pt x="1909" y="2889"/>
                  </a:cubicBezTo>
                  <a:cubicBezTo>
                    <a:pt x="1917" y="2882"/>
                    <a:pt x="1934" y="2822"/>
                    <a:pt x="1900" y="2826"/>
                  </a:cubicBezTo>
                  <a:cubicBezTo>
                    <a:pt x="1897" y="2853"/>
                    <a:pt x="1863" y="2852"/>
                    <a:pt x="1864" y="2881"/>
                  </a:cubicBezTo>
                  <a:close/>
                  <a:moveTo>
                    <a:pt x="5602" y="2889"/>
                  </a:moveTo>
                  <a:cubicBezTo>
                    <a:pt x="5613" y="2900"/>
                    <a:pt x="5641" y="2897"/>
                    <a:pt x="5665" y="2897"/>
                  </a:cubicBezTo>
                  <a:cubicBezTo>
                    <a:pt x="5670" y="2881"/>
                    <a:pt x="5687" y="2875"/>
                    <a:pt x="5683" y="2850"/>
                  </a:cubicBezTo>
                  <a:cubicBezTo>
                    <a:pt x="5645" y="2886"/>
                    <a:pt x="5630" y="2856"/>
                    <a:pt x="5602" y="2889"/>
                  </a:cubicBezTo>
                  <a:close/>
                  <a:moveTo>
                    <a:pt x="1999" y="2906"/>
                  </a:moveTo>
                  <a:cubicBezTo>
                    <a:pt x="2040" y="2902"/>
                    <a:pt x="2042" y="2865"/>
                    <a:pt x="2053" y="2835"/>
                  </a:cubicBezTo>
                  <a:cubicBezTo>
                    <a:pt x="2041" y="2835"/>
                    <a:pt x="2029" y="2835"/>
                    <a:pt x="2017" y="2835"/>
                  </a:cubicBezTo>
                  <a:cubicBezTo>
                    <a:pt x="2018" y="2864"/>
                    <a:pt x="1975" y="2881"/>
                    <a:pt x="1999" y="2906"/>
                  </a:cubicBezTo>
                  <a:close/>
                  <a:moveTo>
                    <a:pt x="1702" y="2888"/>
                  </a:moveTo>
                  <a:cubicBezTo>
                    <a:pt x="1728" y="2889"/>
                    <a:pt x="1739" y="2842"/>
                    <a:pt x="1711" y="2841"/>
                  </a:cubicBezTo>
                  <a:cubicBezTo>
                    <a:pt x="1711" y="2860"/>
                    <a:pt x="1695" y="2864"/>
                    <a:pt x="1702" y="2888"/>
                  </a:cubicBezTo>
                  <a:close/>
                  <a:moveTo>
                    <a:pt x="1945" y="2913"/>
                  </a:moveTo>
                  <a:cubicBezTo>
                    <a:pt x="1973" y="2911"/>
                    <a:pt x="1991" y="2860"/>
                    <a:pt x="1972" y="2843"/>
                  </a:cubicBezTo>
                  <a:cubicBezTo>
                    <a:pt x="1936" y="2860"/>
                    <a:pt x="1957" y="2884"/>
                    <a:pt x="1945" y="2913"/>
                  </a:cubicBezTo>
                  <a:close/>
                  <a:moveTo>
                    <a:pt x="1602" y="2895"/>
                  </a:moveTo>
                  <a:cubicBezTo>
                    <a:pt x="1609" y="2887"/>
                    <a:pt x="1638" y="2859"/>
                    <a:pt x="1612" y="2848"/>
                  </a:cubicBezTo>
                  <a:cubicBezTo>
                    <a:pt x="1610" y="2861"/>
                    <a:pt x="1581" y="2889"/>
                    <a:pt x="1602" y="2895"/>
                  </a:cubicBezTo>
                  <a:close/>
                  <a:moveTo>
                    <a:pt x="1747" y="2888"/>
                  </a:moveTo>
                  <a:cubicBezTo>
                    <a:pt x="1781" y="2904"/>
                    <a:pt x="1783" y="2853"/>
                    <a:pt x="1765" y="2849"/>
                  </a:cubicBezTo>
                  <a:cubicBezTo>
                    <a:pt x="1761" y="2864"/>
                    <a:pt x="1745" y="2869"/>
                    <a:pt x="1747" y="2888"/>
                  </a:cubicBezTo>
                  <a:close/>
                  <a:moveTo>
                    <a:pt x="4584" y="2945"/>
                  </a:moveTo>
                  <a:cubicBezTo>
                    <a:pt x="4620" y="2940"/>
                    <a:pt x="4646" y="2926"/>
                    <a:pt x="4674" y="2914"/>
                  </a:cubicBezTo>
                  <a:cubicBezTo>
                    <a:pt x="4673" y="2894"/>
                    <a:pt x="4658" y="2887"/>
                    <a:pt x="4647" y="2875"/>
                  </a:cubicBezTo>
                  <a:cubicBezTo>
                    <a:pt x="4626" y="2899"/>
                    <a:pt x="4577" y="2897"/>
                    <a:pt x="4584" y="2945"/>
                  </a:cubicBezTo>
                  <a:close/>
                  <a:moveTo>
                    <a:pt x="2062" y="2906"/>
                  </a:moveTo>
                  <a:cubicBezTo>
                    <a:pt x="2090" y="2910"/>
                    <a:pt x="2091" y="2889"/>
                    <a:pt x="2089" y="2867"/>
                  </a:cubicBezTo>
                  <a:cubicBezTo>
                    <a:pt x="2061" y="2865"/>
                    <a:pt x="2048" y="2894"/>
                    <a:pt x="2062" y="2906"/>
                  </a:cubicBezTo>
                  <a:close/>
                  <a:moveTo>
                    <a:pt x="1701" y="2974"/>
                  </a:moveTo>
                  <a:cubicBezTo>
                    <a:pt x="1744" y="2978"/>
                    <a:pt x="1721" y="2924"/>
                    <a:pt x="1755" y="2920"/>
                  </a:cubicBezTo>
                  <a:cubicBezTo>
                    <a:pt x="1762" y="2949"/>
                    <a:pt x="1740" y="2953"/>
                    <a:pt x="1746" y="2983"/>
                  </a:cubicBezTo>
                  <a:cubicBezTo>
                    <a:pt x="1775" y="2981"/>
                    <a:pt x="1784" y="2997"/>
                    <a:pt x="1818" y="2991"/>
                  </a:cubicBezTo>
                  <a:cubicBezTo>
                    <a:pt x="1829" y="2966"/>
                    <a:pt x="1840" y="2942"/>
                    <a:pt x="1855" y="2920"/>
                  </a:cubicBezTo>
                  <a:cubicBezTo>
                    <a:pt x="1821" y="2917"/>
                    <a:pt x="1838" y="2958"/>
                    <a:pt x="1809" y="2959"/>
                  </a:cubicBezTo>
                  <a:cubicBezTo>
                    <a:pt x="1804" y="2934"/>
                    <a:pt x="1816" y="2923"/>
                    <a:pt x="1819" y="2905"/>
                  </a:cubicBezTo>
                  <a:cubicBezTo>
                    <a:pt x="1744" y="2897"/>
                    <a:pt x="1690" y="2907"/>
                    <a:pt x="1701" y="2974"/>
                  </a:cubicBezTo>
                  <a:close/>
                  <a:moveTo>
                    <a:pt x="1467" y="2981"/>
                  </a:moveTo>
                  <a:cubicBezTo>
                    <a:pt x="1479" y="2981"/>
                    <a:pt x="1491" y="2981"/>
                    <a:pt x="1503" y="2981"/>
                  </a:cubicBezTo>
                  <a:cubicBezTo>
                    <a:pt x="1496" y="2953"/>
                    <a:pt x="1531" y="2927"/>
                    <a:pt x="1494" y="2918"/>
                  </a:cubicBezTo>
                  <a:cubicBezTo>
                    <a:pt x="1481" y="2935"/>
                    <a:pt x="1467" y="2952"/>
                    <a:pt x="1467" y="2981"/>
                  </a:cubicBezTo>
                  <a:close/>
                  <a:moveTo>
                    <a:pt x="1584" y="2989"/>
                  </a:moveTo>
                  <a:cubicBezTo>
                    <a:pt x="1550" y="2983"/>
                    <a:pt x="1579" y="2945"/>
                    <a:pt x="1584" y="2927"/>
                  </a:cubicBezTo>
                  <a:cubicBezTo>
                    <a:pt x="1534" y="2916"/>
                    <a:pt x="1530" y="2947"/>
                    <a:pt x="1530" y="2981"/>
                  </a:cubicBezTo>
                  <a:cubicBezTo>
                    <a:pt x="1544" y="2997"/>
                    <a:pt x="1575" y="3000"/>
                    <a:pt x="1611" y="2997"/>
                  </a:cubicBezTo>
                  <a:cubicBezTo>
                    <a:pt x="1633" y="2980"/>
                    <a:pt x="1631" y="2941"/>
                    <a:pt x="1647" y="2919"/>
                  </a:cubicBezTo>
                  <a:cubicBezTo>
                    <a:pt x="1635" y="2919"/>
                    <a:pt x="1623" y="2919"/>
                    <a:pt x="1611" y="2919"/>
                  </a:cubicBezTo>
                  <a:cubicBezTo>
                    <a:pt x="1594" y="2935"/>
                    <a:pt x="1601" y="2973"/>
                    <a:pt x="1584" y="2989"/>
                  </a:cubicBezTo>
                  <a:close/>
                  <a:moveTo>
                    <a:pt x="1647" y="2982"/>
                  </a:moveTo>
                  <a:cubicBezTo>
                    <a:pt x="1684" y="2983"/>
                    <a:pt x="1675" y="2943"/>
                    <a:pt x="1683" y="2919"/>
                  </a:cubicBezTo>
                  <a:cubicBezTo>
                    <a:pt x="1648" y="2920"/>
                    <a:pt x="1660" y="2962"/>
                    <a:pt x="1647" y="29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2" name="Freeform 163"/>
            <p:cNvSpPr>
              <a:spLocks/>
            </p:cNvSpPr>
            <p:nvPr/>
          </p:nvSpPr>
          <p:spPr bwMode="auto">
            <a:xfrm>
              <a:off x="21063769" y="-3715277"/>
              <a:ext cx="477838" cy="261938"/>
            </a:xfrm>
            <a:custGeom>
              <a:avLst/>
              <a:gdLst>
                <a:gd name="T0" fmla="*/ 94 w 113"/>
                <a:gd name="T1" fmla="*/ 0 h 62"/>
                <a:gd name="T2" fmla="*/ 112 w 113"/>
                <a:gd name="T3" fmla="*/ 39 h 62"/>
                <a:gd name="T4" fmla="*/ 3 w 113"/>
                <a:gd name="T5" fmla="*/ 62 h 62"/>
                <a:gd name="T6" fmla="*/ 13 w 113"/>
                <a:gd name="T7" fmla="*/ 7 h 62"/>
                <a:gd name="T8" fmla="*/ 94 w 11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62">
                  <a:moveTo>
                    <a:pt x="94" y="0"/>
                  </a:moveTo>
                  <a:cubicBezTo>
                    <a:pt x="113" y="1"/>
                    <a:pt x="113" y="20"/>
                    <a:pt x="112" y="39"/>
                  </a:cubicBezTo>
                  <a:cubicBezTo>
                    <a:pt x="72" y="40"/>
                    <a:pt x="56" y="47"/>
                    <a:pt x="3" y="62"/>
                  </a:cubicBezTo>
                  <a:cubicBezTo>
                    <a:pt x="4" y="41"/>
                    <a:pt x="0" y="17"/>
                    <a:pt x="13" y="7"/>
                  </a:cubicBezTo>
                  <a:cubicBezTo>
                    <a:pt x="37" y="2"/>
                    <a:pt x="84" y="18"/>
                    <a:pt x="9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3" name="Freeform 164"/>
            <p:cNvSpPr>
              <a:spLocks/>
            </p:cNvSpPr>
            <p:nvPr/>
          </p:nvSpPr>
          <p:spPr bwMode="auto">
            <a:xfrm>
              <a:off x="25845319" y="-1732490"/>
              <a:ext cx="715963" cy="373063"/>
            </a:xfrm>
            <a:custGeom>
              <a:avLst/>
              <a:gdLst>
                <a:gd name="T0" fmla="*/ 5 w 169"/>
                <a:gd name="T1" fmla="*/ 88 h 88"/>
                <a:gd name="T2" fmla="*/ 87 w 169"/>
                <a:gd name="T3" fmla="*/ 26 h 88"/>
                <a:gd name="T4" fmla="*/ 5 w 169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" h="88">
                  <a:moveTo>
                    <a:pt x="5" y="88"/>
                  </a:moveTo>
                  <a:cubicBezTo>
                    <a:pt x="0" y="61"/>
                    <a:pt x="79" y="28"/>
                    <a:pt x="87" y="26"/>
                  </a:cubicBezTo>
                  <a:cubicBezTo>
                    <a:pt x="169" y="0"/>
                    <a:pt x="52" y="73"/>
                    <a:pt x="5" y="8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4" name="Freeform 165"/>
            <p:cNvSpPr>
              <a:spLocks noEditPoints="1"/>
            </p:cNvSpPr>
            <p:nvPr/>
          </p:nvSpPr>
          <p:spPr bwMode="auto">
            <a:xfrm>
              <a:off x="-14019981" y="-13551428"/>
              <a:ext cx="1485900" cy="5026025"/>
            </a:xfrm>
            <a:custGeom>
              <a:avLst/>
              <a:gdLst>
                <a:gd name="T0" fmla="*/ 200 w 351"/>
                <a:gd name="T1" fmla="*/ 0 h 1186"/>
                <a:gd name="T2" fmla="*/ 215 w 351"/>
                <a:gd name="T3" fmla="*/ 464 h 1186"/>
                <a:gd name="T4" fmla="*/ 349 w 351"/>
                <a:gd name="T5" fmla="*/ 669 h 1186"/>
                <a:gd name="T6" fmla="*/ 239 w 351"/>
                <a:gd name="T7" fmla="*/ 967 h 1186"/>
                <a:gd name="T8" fmla="*/ 229 w 351"/>
                <a:gd name="T9" fmla="*/ 1131 h 1186"/>
                <a:gd name="T10" fmla="*/ 203 w 351"/>
                <a:gd name="T11" fmla="*/ 982 h 1186"/>
                <a:gd name="T12" fmla="*/ 130 w 351"/>
                <a:gd name="T13" fmla="*/ 1186 h 1186"/>
                <a:gd name="T14" fmla="*/ 113 w 351"/>
                <a:gd name="T15" fmla="*/ 974 h 1186"/>
                <a:gd name="T16" fmla="*/ 33 w 351"/>
                <a:gd name="T17" fmla="*/ 895 h 1186"/>
                <a:gd name="T18" fmla="*/ 7 w 351"/>
                <a:gd name="T19" fmla="*/ 690 h 1186"/>
                <a:gd name="T20" fmla="*/ 115 w 351"/>
                <a:gd name="T21" fmla="*/ 644 h 1186"/>
                <a:gd name="T22" fmla="*/ 200 w 351"/>
                <a:gd name="T23" fmla="*/ 0 h 1186"/>
                <a:gd name="T24" fmla="*/ 161 w 351"/>
                <a:gd name="T25" fmla="*/ 589 h 1186"/>
                <a:gd name="T26" fmla="*/ 224 w 351"/>
                <a:gd name="T27" fmla="*/ 566 h 1186"/>
                <a:gd name="T28" fmla="*/ 161 w 351"/>
                <a:gd name="T29" fmla="*/ 589 h 1186"/>
                <a:gd name="T30" fmla="*/ 151 w 351"/>
                <a:gd name="T31" fmla="*/ 636 h 1186"/>
                <a:gd name="T32" fmla="*/ 259 w 351"/>
                <a:gd name="T33" fmla="*/ 652 h 1186"/>
                <a:gd name="T34" fmla="*/ 151 w 351"/>
                <a:gd name="T35" fmla="*/ 636 h 1186"/>
                <a:gd name="T36" fmla="*/ 61 w 351"/>
                <a:gd name="T37" fmla="*/ 683 h 1186"/>
                <a:gd name="T38" fmla="*/ 313 w 351"/>
                <a:gd name="T39" fmla="*/ 700 h 1186"/>
                <a:gd name="T40" fmla="*/ 61 w 351"/>
                <a:gd name="T41" fmla="*/ 683 h 1186"/>
                <a:gd name="T42" fmla="*/ 43 w 351"/>
                <a:gd name="T43" fmla="*/ 738 h 1186"/>
                <a:gd name="T44" fmla="*/ 304 w 351"/>
                <a:gd name="T45" fmla="*/ 723 h 1186"/>
                <a:gd name="T46" fmla="*/ 43 w 351"/>
                <a:gd name="T47" fmla="*/ 738 h 1186"/>
                <a:gd name="T48" fmla="*/ 213 w 351"/>
                <a:gd name="T49" fmla="*/ 778 h 1186"/>
                <a:gd name="T50" fmla="*/ 249 w 351"/>
                <a:gd name="T51" fmla="*/ 778 h 1186"/>
                <a:gd name="T52" fmla="*/ 250 w 351"/>
                <a:gd name="T53" fmla="*/ 755 h 1186"/>
                <a:gd name="T54" fmla="*/ 196 w 351"/>
                <a:gd name="T55" fmla="*/ 754 h 1186"/>
                <a:gd name="T56" fmla="*/ 213 w 351"/>
                <a:gd name="T57" fmla="*/ 778 h 1186"/>
                <a:gd name="T58" fmla="*/ 51 w 351"/>
                <a:gd name="T59" fmla="*/ 777 h 1186"/>
                <a:gd name="T60" fmla="*/ 114 w 351"/>
                <a:gd name="T61" fmla="*/ 762 h 1186"/>
                <a:gd name="T62" fmla="*/ 51 w 351"/>
                <a:gd name="T63" fmla="*/ 777 h 1186"/>
                <a:gd name="T64" fmla="*/ 285 w 351"/>
                <a:gd name="T65" fmla="*/ 810 h 1186"/>
                <a:gd name="T66" fmla="*/ 222 w 351"/>
                <a:gd name="T67" fmla="*/ 786 h 1186"/>
                <a:gd name="T68" fmla="*/ 285 w 351"/>
                <a:gd name="T69" fmla="*/ 810 h 1186"/>
                <a:gd name="T70" fmla="*/ 294 w 351"/>
                <a:gd name="T71" fmla="*/ 849 h 1186"/>
                <a:gd name="T72" fmla="*/ 132 w 351"/>
                <a:gd name="T73" fmla="*/ 832 h 1186"/>
                <a:gd name="T74" fmla="*/ 294 w 351"/>
                <a:gd name="T75" fmla="*/ 849 h 1186"/>
                <a:gd name="T76" fmla="*/ 123 w 351"/>
                <a:gd name="T77" fmla="*/ 887 h 1186"/>
                <a:gd name="T78" fmla="*/ 258 w 351"/>
                <a:gd name="T79" fmla="*/ 872 h 1186"/>
                <a:gd name="T80" fmla="*/ 123 w 351"/>
                <a:gd name="T81" fmla="*/ 887 h 1186"/>
                <a:gd name="T82" fmla="*/ 203 w 351"/>
                <a:gd name="T83" fmla="*/ 927 h 1186"/>
                <a:gd name="T84" fmla="*/ 131 w 351"/>
                <a:gd name="T85" fmla="*/ 927 h 1186"/>
                <a:gd name="T86" fmla="*/ 149 w 351"/>
                <a:gd name="T87" fmla="*/ 950 h 1186"/>
                <a:gd name="T88" fmla="*/ 221 w 351"/>
                <a:gd name="T89" fmla="*/ 951 h 1186"/>
                <a:gd name="T90" fmla="*/ 249 w 351"/>
                <a:gd name="T91" fmla="*/ 912 h 1186"/>
                <a:gd name="T92" fmla="*/ 203 w 351"/>
                <a:gd name="T93" fmla="*/ 927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1" h="1186">
                  <a:moveTo>
                    <a:pt x="200" y="0"/>
                  </a:moveTo>
                  <a:cubicBezTo>
                    <a:pt x="219" y="138"/>
                    <a:pt x="225" y="352"/>
                    <a:pt x="215" y="464"/>
                  </a:cubicBezTo>
                  <a:cubicBezTo>
                    <a:pt x="258" y="534"/>
                    <a:pt x="296" y="608"/>
                    <a:pt x="349" y="669"/>
                  </a:cubicBezTo>
                  <a:cubicBezTo>
                    <a:pt x="351" y="802"/>
                    <a:pt x="319" y="905"/>
                    <a:pt x="239" y="967"/>
                  </a:cubicBezTo>
                  <a:cubicBezTo>
                    <a:pt x="246" y="1030"/>
                    <a:pt x="226" y="1070"/>
                    <a:pt x="229" y="1131"/>
                  </a:cubicBezTo>
                  <a:cubicBezTo>
                    <a:pt x="195" y="1104"/>
                    <a:pt x="227" y="1019"/>
                    <a:pt x="203" y="982"/>
                  </a:cubicBezTo>
                  <a:cubicBezTo>
                    <a:pt x="113" y="992"/>
                    <a:pt x="168" y="1130"/>
                    <a:pt x="130" y="1186"/>
                  </a:cubicBezTo>
                  <a:cubicBezTo>
                    <a:pt x="85" y="1115"/>
                    <a:pt x="136" y="1041"/>
                    <a:pt x="113" y="974"/>
                  </a:cubicBezTo>
                  <a:cubicBezTo>
                    <a:pt x="101" y="939"/>
                    <a:pt x="49" y="928"/>
                    <a:pt x="33" y="895"/>
                  </a:cubicBezTo>
                  <a:cubicBezTo>
                    <a:pt x="0" y="827"/>
                    <a:pt x="41" y="766"/>
                    <a:pt x="7" y="690"/>
                  </a:cubicBezTo>
                  <a:cubicBezTo>
                    <a:pt x="37" y="669"/>
                    <a:pt x="63" y="645"/>
                    <a:pt x="115" y="644"/>
                  </a:cubicBezTo>
                  <a:cubicBezTo>
                    <a:pt x="203" y="478"/>
                    <a:pt x="151" y="221"/>
                    <a:pt x="200" y="0"/>
                  </a:cubicBezTo>
                  <a:close/>
                  <a:moveTo>
                    <a:pt x="161" y="589"/>
                  </a:moveTo>
                  <a:cubicBezTo>
                    <a:pt x="188" y="587"/>
                    <a:pt x="222" y="591"/>
                    <a:pt x="224" y="566"/>
                  </a:cubicBezTo>
                  <a:cubicBezTo>
                    <a:pt x="190" y="562"/>
                    <a:pt x="168" y="569"/>
                    <a:pt x="161" y="589"/>
                  </a:cubicBezTo>
                  <a:close/>
                  <a:moveTo>
                    <a:pt x="151" y="636"/>
                  </a:moveTo>
                  <a:cubicBezTo>
                    <a:pt x="177" y="651"/>
                    <a:pt x="236" y="637"/>
                    <a:pt x="259" y="652"/>
                  </a:cubicBezTo>
                  <a:cubicBezTo>
                    <a:pt x="266" y="585"/>
                    <a:pt x="168" y="586"/>
                    <a:pt x="151" y="636"/>
                  </a:cubicBezTo>
                  <a:close/>
                  <a:moveTo>
                    <a:pt x="61" y="683"/>
                  </a:moveTo>
                  <a:cubicBezTo>
                    <a:pt x="124" y="696"/>
                    <a:pt x="250" y="668"/>
                    <a:pt x="313" y="700"/>
                  </a:cubicBezTo>
                  <a:cubicBezTo>
                    <a:pt x="266" y="645"/>
                    <a:pt x="146" y="663"/>
                    <a:pt x="61" y="683"/>
                  </a:cubicBezTo>
                  <a:close/>
                  <a:moveTo>
                    <a:pt x="43" y="738"/>
                  </a:moveTo>
                  <a:cubicBezTo>
                    <a:pt x="126" y="730"/>
                    <a:pt x="227" y="737"/>
                    <a:pt x="304" y="723"/>
                  </a:cubicBezTo>
                  <a:cubicBezTo>
                    <a:pt x="232" y="709"/>
                    <a:pt x="117" y="685"/>
                    <a:pt x="43" y="738"/>
                  </a:cubicBezTo>
                  <a:close/>
                  <a:moveTo>
                    <a:pt x="213" y="778"/>
                  </a:moveTo>
                  <a:cubicBezTo>
                    <a:pt x="220" y="754"/>
                    <a:pt x="233" y="785"/>
                    <a:pt x="249" y="778"/>
                  </a:cubicBezTo>
                  <a:cubicBezTo>
                    <a:pt x="250" y="770"/>
                    <a:pt x="250" y="762"/>
                    <a:pt x="250" y="755"/>
                  </a:cubicBezTo>
                  <a:cubicBezTo>
                    <a:pt x="226" y="764"/>
                    <a:pt x="197" y="739"/>
                    <a:pt x="196" y="754"/>
                  </a:cubicBezTo>
                  <a:cubicBezTo>
                    <a:pt x="210" y="754"/>
                    <a:pt x="200" y="776"/>
                    <a:pt x="213" y="778"/>
                  </a:cubicBezTo>
                  <a:close/>
                  <a:moveTo>
                    <a:pt x="51" y="777"/>
                  </a:moveTo>
                  <a:cubicBezTo>
                    <a:pt x="80" y="778"/>
                    <a:pt x="106" y="777"/>
                    <a:pt x="114" y="762"/>
                  </a:cubicBezTo>
                  <a:cubicBezTo>
                    <a:pt x="86" y="760"/>
                    <a:pt x="60" y="761"/>
                    <a:pt x="51" y="777"/>
                  </a:cubicBezTo>
                  <a:close/>
                  <a:moveTo>
                    <a:pt x="285" y="810"/>
                  </a:moveTo>
                  <a:cubicBezTo>
                    <a:pt x="284" y="785"/>
                    <a:pt x="250" y="788"/>
                    <a:pt x="222" y="786"/>
                  </a:cubicBezTo>
                  <a:cubicBezTo>
                    <a:pt x="220" y="814"/>
                    <a:pt x="270" y="797"/>
                    <a:pt x="285" y="810"/>
                  </a:cubicBezTo>
                  <a:close/>
                  <a:moveTo>
                    <a:pt x="294" y="849"/>
                  </a:moveTo>
                  <a:cubicBezTo>
                    <a:pt x="286" y="809"/>
                    <a:pt x="167" y="823"/>
                    <a:pt x="132" y="832"/>
                  </a:cubicBezTo>
                  <a:cubicBezTo>
                    <a:pt x="186" y="838"/>
                    <a:pt x="231" y="851"/>
                    <a:pt x="294" y="849"/>
                  </a:cubicBezTo>
                  <a:close/>
                  <a:moveTo>
                    <a:pt x="123" y="887"/>
                  </a:moveTo>
                  <a:cubicBezTo>
                    <a:pt x="175" y="891"/>
                    <a:pt x="231" y="906"/>
                    <a:pt x="258" y="872"/>
                  </a:cubicBezTo>
                  <a:cubicBezTo>
                    <a:pt x="216" y="870"/>
                    <a:pt x="152" y="859"/>
                    <a:pt x="123" y="887"/>
                  </a:cubicBezTo>
                  <a:close/>
                  <a:moveTo>
                    <a:pt x="203" y="927"/>
                  </a:moveTo>
                  <a:cubicBezTo>
                    <a:pt x="174" y="936"/>
                    <a:pt x="148" y="903"/>
                    <a:pt x="131" y="927"/>
                  </a:cubicBezTo>
                  <a:cubicBezTo>
                    <a:pt x="144" y="929"/>
                    <a:pt x="142" y="944"/>
                    <a:pt x="149" y="950"/>
                  </a:cubicBezTo>
                  <a:cubicBezTo>
                    <a:pt x="173" y="950"/>
                    <a:pt x="197" y="951"/>
                    <a:pt x="221" y="951"/>
                  </a:cubicBezTo>
                  <a:cubicBezTo>
                    <a:pt x="225" y="928"/>
                    <a:pt x="230" y="932"/>
                    <a:pt x="249" y="912"/>
                  </a:cubicBezTo>
                  <a:cubicBezTo>
                    <a:pt x="236" y="899"/>
                    <a:pt x="160" y="912"/>
                    <a:pt x="203" y="9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5" name="Freeform 166"/>
            <p:cNvSpPr>
              <a:spLocks/>
            </p:cNvSpPr>
            <p:nvPr/>
          </p:nvSpPr>
          <p:spPr bwMode="auto">
            <a:xfrm>
              <a:off x="3015481" y="-7058552"/>
              <a:ext cx="449263" cy="401638"/>
            </a:xfrm>
            <a:custGeom>
              <a:avLst/>
              <a:gdLst>
                <a:gd name="T0" fmla="*/ 75 w 106"/>
                <a:gd name="T1" fmla="*/ 0 h 95"/>
                <a:gd name="T2" fmla="*/ 65 w 106"/>
                <a:gd name="T3" fmla="*/ 95 h 95"/>
                <a:gd name="T4" fmla="*/ 48 w 106"/>
                <a:gd name="T5" fmla="*/ 55 h 95"/>
                <a:gd name="T6" fmla="*/ 30 w 106"/>
                <a:gd name="T7" fmla="*/ 87 h 95"/>
                <a:gd name="T8" fmla="*/ 21 w 106"/>
                <a:gd name="T9" fmla="*/ 8 h 95"/>
                <a:gd name="T10" fmla="*/ 75 w 106"/>
                <a:gd name="T11" fmla="*/ 32 h 95"/>
                <a:gd name="T12" fmla="*/ 75 w 106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95">
                  <a:moveTo>
                    <a:pt x="75" y="0"/>
                  </a:moveTo>
                  <a:cubicBezTo>
                    <a:pt x="100" y="11"/>
                    <a:pt x="106" y="95"/>
                    <a:pt x="65" y="95"/>
                  </a:cubicBezTo>
                  <a:cubicBezTo>
                    <a:pt x="73" y="70"/>
                    <a:pt x="58" y="65"/>
                    <a:pt x="48" y="55"/>
                  </a:cubicBezTo>
                  <a:cubicBezTo>
                    <a:pt x="32" y="57"/>
                    <a:pt x="27" y="69"/>
                    <a:pt x="30" y="87"/>
                  </a:cubicBezTo>
                  <a:cubicBezTo>
                    <a:pt x="0" y="84"/>
                    <a:pt x="9" y="22"/>
                    <a:pt x="21" y="8"/>
                  </a:cubicBezTo>
                  <a:cubicBezTo>
                    <a:pt x="48" y="8"/>
                    <a:pt x="56" y="25"/>
                    <a:pt x="75" y="32"/>
                  </a:cubicBezTo>
                  <a:cubicBezTo>
                    <a:pt x="75" y="21"/>
                    <a:pt x="75" y="11"/>
                    <a:pt x="7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6" name="Freeform 167"/>
            <p:cNvSpPr>
              <a:spLocks/>
            </p:cNvSpPr>
            <p:nvPr/>
          </p:nvSpPr>
          <p:spPr bwMode="auto">
            <a:xfrm>
              <a:off x="726306" y="-8101540"/>
              <a:ext cx="638175" cy="4787900"/>
            </a:xfrm>
            <a:custGeom>
              <a:avLst/>
              <a:gdLst>
                <a:gd name="T0" fmla="*/ 140 w 151"/>
                <a:gd name="T1" fmla="*/ 0 h 1130"/>
                <a:gd name="T2" fmla="*/ 93 w 151"/>
                <a:gd name="T3" fmla="*/ 353 h 1130"/>
                <a:gd name="T4" fmla="*/ 43 w 151"/>
                <a:gd name="T5" fmla="*/ 1130 h 1130"/>
                <a:gd name="T6" fmla="*/ 18 w 151"/>
                <a:gd name="T7" fmla="*/ 871 h 1130"/>
                <a:gd name="T8" fmla="*/ 68 w 151"/>
                <a:gd name="T9" fmla="*/ 0 h 1130"/>
                <a:gd name="T10" fmla="*/ 140 w 151"/>
                <a:gd name="T11" fmla="*/ 0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130">
                  <a:moveTo>
                    <a:pt x="140" y="0"/>
                  </a:moveTo>
                  <a:cubicBezTo>
                    <a:pt x="108" y="136"/>
                    <a:pt x="151" y="251"/>
                    <a:pt x="93" y="353"/>
                  </a:cubicBezTo>
                  <a:cubicBezTo>
                    <a:pt x="125" y="593"/>
                    <a:pt x="72" y="891"/>
                    <a:pt x="43" y="1130"/>
                  </a:cubicBezTo>
                  <a:cubicBezTo>
                    <a:pt x="0" y="1085"/>
                    <a:pt x="92" y="919"/>
                    <a:pt x="18" y="871"/>
                  </a:cubicBezTo>
                  <a:cubicBezTo>
                    <a:pt x="20" y="628"/>
                    <a:pt x="41" y="260"/>
                    <a:pt x="68" y="0"/>
                  </a:cubicBezTo>
                  <a:cubicBezTo>
                    <a:pt x="92" y="0"/>
                    <a:pt x="116" y="0"/>
                    <a:pt x="14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7" name="Freeform 168"/>
            <p:cNvSpPr>
              <a:spLocks/>
            </p:cNvSpPr>
            <p:nvPr/>
          </p:nvSpPr>
          <p:spPr bwMode="auto">
            <a:xfrm>
              <a:off x="-4433069" y="-5174190"/>
              <a:ext cx="396875" cy="3424238"/>
            </a:xfrm>
            <a:custGeom>
              <a:avLst/>
              <a:gdLst>
                <a:gd name="T0" fmla="*/ 13 w 94"/>
                <a:gd name="T1" fmla="*/ 0 h 808"/>
                <a:gd name="T2" fmla="*/ 94 w 94"/>
                <a:gd name="T3" fmla="*/ 24 h 808"/>
                <a:gd name="T4" fmla="*/ 35 w 94"/>
                <a:gd name="T5" fmla="*/ 808 h 808"/>
                <a:gd name="T6" fmla="*/ 27 w 94"/>
                <a:gd name="T7" fmla="*/ 549 h 808"/>
                <a:gd name="T8" fmla="*/ 13 w 94"/>
                <a:gd name="T9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08">
                  <a:moveTo>
                    <a:pt x="13" y="0"/>
                  </a:moveTo>
                  <a:cubicBezTo>
                    <a:pt x="42" y="6"/>
                    <a:pt x="68" y="14"/>
                    <a:pt x="94" y="24"/>
                  </a:cubicBezTo>
                  <a:cubicBezTo>
                    <a:pt x="12" y="231"/>
                    <a:pt x="91" y="580"/>
                    <a:pt x="35" y="808"/>
                  </a:cubicBezTo>
                  <a:cubicBezTo>
                    <a:pt x="17" y="740"/>
                    <a:pt x="0" y="590"/>
                    <a:pt x="27" y="549"/>
                  </a:cubicBezTo>
                  <a:cubicBezTo>
                    <a:pt x="10" y="376"/>
                    <a:pt x="13" y="163"/>
                    <a:pt x="1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8" name="Freeform 169"/>
            <p:cNvSpPr>
              <a:spLocks/>
            </p:cNvSpPr>
            <p:nvPr/>
          </p:nvSpPr>
          <p:spPr bwMode="auto">
            <a:xfrm>
              <a:off x="6333357" y="-6606115"/>
              <a:ext cx="461963" cy="4457700"/>
            </a:xfrm>
            <a:custGeom>
              <a:avLst/>
              <a:gdLst>
                <a:gd name="T0" fmla="*/ 83 w 109"/>
                <a:gd name="T1" fmla="*/ 0 h 1052"/>
                <a:gd name="T2" fmla="*/ 101 w 109"/>
                <a:gd name="T3" fmla="*/ 16 h 1052"/>
                <a:gd name="T4" fmla="*/ 69 w 109"/>
                <a:gd name="T5" fmla="*/ 801 h 1052"/>
                <a:gd name="T6" fmla="*/ 49 w 109"/>
                <a:gd name="T7" fmla="*/ 1052 h 1052"/>
                <a:gd name="T8" fmla="*/ 14 w 109"/>
                <a:gd name="T9" fmla="*/ 997 h 1052"/>
                <a:gd name="T10" fmla="*/ 50 w 109"/>
                <a:gd name="T11" fmla="*/ 958 h 1052"/>
                <a:gd name="T12" fmla="*/ 5 w 109"/>
                <a:gd name="T13" fmla="*/ 950 h 1052"/>
                <a:gd name="T14" fmla="*/ 50 w 109"/>
                <a:gd name="T15" fmla="*/ 895 h 1052"/>
                <a:gd name="T16" fmla="*/ 6 w 109"/>
                <a:gd name="T17" fmla="*/ 872 h 1052"/>
                <a:gd name="T18" fmla="*/ 42 w 109"/>
                <a:gd name="T19" fmla="*/ 840 h 1052"/>
                <a:gd name="T20" fmla="*/ 6 w 109"/>
                <a:gd name="T21" fmla="*/ 809 h 1052"/>
                <a:gd name="T22" fmla="*/ 42 w 109"/>
                <a:gd name="T23" fmla="*/ 770 h 1052"/>
                <a:gd name="T24" fmla="*/ 7 w 109"/>
                <a:gd name="T25" fmla="*/ 715 h 1052"/>
                <a:gd name="T26" fmla="*/ 43 w 109"/>
                <a:gd name="T27" fmla="*/ 660 h 1052"/>
                <a:gd name="T28" fmla="*/ 16 w 109"/>
                <a:gd name="T29" fmla="*/ 675 h 1052"/>
                <a:gd name="T30" fmla="*/ 16 w 109"/>
                <a:gd name="T31" fmla="*/ 620 h 1052"/>
                <a:gd name="T32" fmla="*/ 43 w 109"/>
                <a:gd name="T33" fmla="*/ 621 h 1052"/>
                <a:gd name="T34" fmla="*/ 17 w 109"/>
                <a:gd name="T35" fmla="*/ 542 h 1052"/>
                <a:gd name="T36" fmla="*/ 17 w 109"/>
                <a:gd name="T37" fmla="*/ 463 h 1052"/>
                <a:gd name="T38" fmla="*/ 53 w 109"/>
                <a:gd name="T39" fmla="*/ 432 h 1052"/>
                <a:gd name="T40" fmla="*/ 18 w 109"/>
                <a:gd name="T41" fmla="*/ 385 h 1052"/>
                <a:gd name="T42" fmla="*/ 45 w 109"/>
                <a:gd name="T43" fmla="*/ 354 h 1052"/>
                <a:gd name="T44" fmla="*/ 18 w 109"/>
                <a:gd name="T45" fmla="*/ 330 h 1052"/>
                <a:gd name="T46" fmla="*/ 63 w 109"/>
                <a:gd name="T47" fmla="*/ 275 h 1052"/>
                <a:gd name="T48" fmla="*/ 28 w 109"/>
                <a:gd name="T49" fmla="*/ 244 h 1052"/>
                <a:gd name="T50" fmla="*/ 64 w 109"/>
                <a:gd name="T51" fmla="*/ 212 h 1052"/>
                <a:gd name="T52" fmla="*/ 19 w 109"/>
                <a:gd name="T53" fmla="*/ 165 h 1052"/>
                <a:gd name="T54" fmla="*/ 64 w 109"/>
                <a:gd name="T55" fmla="*/ 150 h 1052"/>
                <a:gd name="T56" fmla="*/ 28 w 109"/>
                <a:gd name="T57" fmla="*/ 118 h 1052"/>
                <a:gd name="T58" fmla="*/ 65 w 109"/>
                <a:gd name="T59" fmla="*/ 87 h 1052"/>
                <a:gd name="T60" fmla="*/ 38 w 109"/>
                <a:gd name="T61" fmla="*/ 47 h 1052"/>
                <a:gd name="T62" fmla="*/ 83 w 109"/>
                <a:gd name="T63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52">
                  <a:moveTo>
                    <a:pt x="83" y="0"/>
                  </a:moveTo>
                  <a:cubicBezTo>
                    <a:pt x="91" y="4"/>
                    <a:pt x="99" y="7"/>
                    <a:pt x="101" y="16"/>
                  </a:cubicBezTo>
                  <a:cubicBezTo>
                    <a:pt x="86" y="270"/>
                    <a:pt x="72" y="532"/>
                    <a:pt x="69" y="801"/>
                  </a:cubicBezTo>
                  <a:cubicBezTo>
                    <a:pt x="68" y="885"/>
                    <a:pt x="109" y="983"/>
                    <a:pt x="49" y="1052"/>
                  </a:cubicBezTo>
                  <a:cubicBezTo>
                    <a:pt x="68" y="1008"/>
                    <a:pt x="7" y="1032"/>
                    <a:pt x="14" y="997"/>
                  </a:cubicBezTo>
                  <a:cubicBezTo>
                    <a:pt x="7" y="967"/>
                    <a:pt x="57" y="988"/>
                    <a:pt x="50" y="958"/>
                  </a:cubicBezTo>
                  <a:cubicBezTo>
                    <a:pt x="44" y="948"/>
                    <a:pt x="26" y="962"/>
                    <a:pt x="5" y="950"/>
                  </a:cubicBezTo>
                  <a:cubicBezTo>
                    <a:pt x="3" y="916"/>
                    <a:pt x="48" y="925"/>
                    <a:pt x="50" y="895"/>
                  </a:cubicBezTo>
                  <a:cubicBezTo>
                    <a:pt x="59" y="867"/>
                    <a:pt x="12" y="887"/>
                    <a:pt x="6" y="872"/>
                  </a:cubicBezTo>
                  <a:cubicBezTo>
                    <a:pt x="9" y="853"/>
                    <a:pt x="34" y="854"/>
                    <a:pt x="42" y="840"/>
                  </a:cubicBezTo>
                  <a:cubicBezTo>
                    <a:pt x="49" y="814"/>
                    <a:pt x="9" y="827"/>
                    <a:pt x="6" y="809"/>
                  </a:cubicBezTo>
                  <a:cubicBezTo>
                    <a:pt x="2" y="782"/>
                    <a:pt x="33" y="785"/>
                    <a:pt x="42" y="770"/>
                  </a:cubicBezTo>
                  <a:cubicBezTo>
                    <a:pt x="52" y="733"/>
                    <a:pt x="0" y="749"/>
                    <a:pt x="7" y="715"/>
                  </a:cubicBezTo>
                  <a:cubicBezTo>
                    <a:pt x="43" y="717"/>
                    <a:pt x="47" y="692"/>
                    <a:pt x="43" y="660"/>
                  </a:cubicBezTo>
                  <a:cubicBezTo>
                    <a:pt x="34" y="665"/>
                    <a:pt x="34" y="678"/>
                    <a:pt x="16" y="675"/>
                  </a:cubicBezTo>
                  <a:cubicBezTo>
                    <a:pt x="16" y="657"/>
                    <a:pt x="16" y="639"/>
                    <a:pt x="16" y="620"/>
                  </a:cubicBezTo>
                  <a:cubicBezTo>
                    <a:pt x="25" y="620"/>
                    <a:pt x="34" y="621"/>
                    <a:pt x="43" y="621"/>
                  </a:cubicBezTo>
                  <a:cubicBezTo>
                    <a:pt x="46" y="584"/>
                    <a:pt x="47" y="550"/>
                    <a:pt x="17" y="542"/>
                  </a:cubicBezTo>
                  <a:cubicBezTo>
                    <a:pt x="28" y="512"/>
                    <a:pt x="68" y="483"/>
                    <a:pt x="17" y="463"/>
                  </a:cubicBezTo>
                  <a:cubicBezTo>
                    <a:pt x="9" y="435"/>
                    <a:pt x="58" y="457"/>
                    <a:pt x="53" y="432"/>
                  </a:cubicBezTo>
                  <a:cubicBezTo>
                    <a:pt x="51" y="408"/>
                    <a:pt x="29" y="402"/>
                    <a:pt x="18" y="385"/>
                  </a:cubicBezTo>
                  <a:cubicBezTo>
                    <a:pt x="10" y="360"/>
                    <a:pt x="41" y="369"/>
                    <a:pt x="45" y="354"/>
                  </a:cubicBezTo>
                  <a:cubicBezTo>
                    <a:pt x="44" y="339"/>
                    <a:pt x="15" y="348"/>
                    <a:pt x="18" y="330"/>
                  </a:cubicBezTo>
                  <a:cubicBezTo>
                    <a:pt x="15" y="296"/>
                    <a:pt x="55" y="299"/>
                    <a:pt x="63" y="275"/>
                  </a:cubicBezTo>
                  <a:cubicBezTo>
                    <a:pt x="73" y="246"/>
                    <a:pt x="33" y="260"/>
                    <a:pt x="28" y="244"/>
                  </a:cubicBezTo>
                  <a:cubicBezTo>
                    <a:pt x="23" y="219"/>
                    <a:pt x="36" y="209"/>
                    <a:pt x="64" y="212"/>
                  </a:cubicBezTo>
                  <a:cubicBezTo>
                    <a:pt x="73" y="176"/>
                    <a:pt x="10" y="201"/>
                    <a:pt x="19" y="165"/>
                  </a:cubicBezTo>
                  <a:cubicBezTo>
                    <a:pt x="25" y="151"/>
                    <a:pt x="62" y="166"/>
                    <a:pt x="64" y="150"/>
                  </a:cubicBezTo>
                  <a:cubicBezTo>
                    <a:pt x="74" y="120"/>
                    <a:pt x="34" y="134"/>
                    <a:pt x="28" y="118"/>
                  </a:cubicBezTo>
                  <a:cubicBezTo>
                    <a:pt x="20" y="89"/>
                    <a:pt x="69" y="112"/>
                    <a:pt x="65" y="87"/>
                  </a:cubicBezTo>
                  <a:cubicBezTo>
                    <a:pt x="71" y="60"/>
                    <a:pt x="28" y="77"/>
                    <a:pt x="38" y="47"/>
                  </a:cubicBezTo>
                  <a:cubicBezTo>
                    <a:pt x="61" y="39"/>
                    <a:pt x="76" y="24"/>
                    <a:pt x="8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sp>
        <p:nvSpPr>
          <p:cNvPr id="186" name="Title 28"/>
          <p:cNvSpPr>
            <a:spLocks noGrp="1"/>
          </p:cNvSpPr>
          <p:nvPr>
            <p:ph type="title" hasCustomPrompt="1"/>
          </p:nvPr>
        </p:nvSpPr>
        <p:spPr>
          <a:xfrm>
            <a:off x="2724150" y="2766219"/>
            <a:ext cx="67437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SEPARATOR</a:t>
            </a:r>
            <a:endParaRPr lang="en-MY" dirty="0"/>
          </a:p>
        </p:txBody>
      </p:sp>
      <p:pic>
        <p:nvPicPr>
          <p:cNvPr id="189" name="FBBAA21E-0E5D-4E0A-9BC6-E3E0BD57D1E0" descr="FBBAA21E-0E5D-4E0A-9BC6-E3E0BD57D1E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5" y="5427766"/>
            <a:ext cx="553841" cy="545061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F1983CC7-BE19-4DA7-826D-56BD4CDCF4F3" descr="F1983CC7-BE19-4DA7-826D-56BD4CDCF4F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t="2295" r="3658" b="16553"/>
          <a:stretch/>
        </p:blipFill>
        <p:spPr bwMode="auto">
          <a:xfrm>
            <a:off x="422485" y="4777239"/>
            <a:ext cx="553841" cy="54987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5" y="6065374"/>
            <a:ext cx="553841" cy="54556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2" name="Title 28">
            <a:extLst>
              <a:ext uri="{FF2B5EF4-FFF2-40B4-BE49-F238E27FC236}">
                <a16:creationId xmlns:a16="http://schemas.microsoft.com/office/drawing/2014/main" id="{878E863B-B24D-417F-AB82-749A52464375}"/>
              </a:ext>
            </a:extLst>
          </p:cNvPr>
          <p:cNvSpPr txBox="1">
            <a:spLocks/>
          </p:cNvSpPr>
          <p:nvPr userDrawn="1"/>
        </p:nvSpPr>
        <p:spPr>
          <a:xfrm>
            <a:off x="1016328" y="4827338"/>
            <a:ext cx="2295188" cy="4245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www.dosm.gov.my</a:t>
            </a:r>
            <a:endParaRPr lang="en-MY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93" name="Picture 192" descr="Graphical user interface&#10;&#10;Description automatically generated">
            <a:extLst>
              <a:ext uri="{FF2B5EF4-FFF2-40B4-BE49-F238E27FC236}">
                <a16:creationId xmlns:a16="http://schemas.microsoft.com/office/drawing/2014/main" id="{9FDB8207-1EA5-447B-8F20-69E95B728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5" t="55410" r="11327" b="11771"/>
          <a:stretch/>
        </p:blipFill>
        <p:spPr>
          <a:xfrm>
            <a:off x="976326" y="5343686"/>
            <a:ext cx="1313151" cy="753838"/>
          </a:xfrm>
          <a:prstGeom prst="rect">
            <a:avLst/>
          </a:prstGeom>
        </p:spPr>
      </p:pic>
      <p:sp>
        <p:nvSpPr>
          <p:cNvPr id="194" name="Title 28">
            <a:extLst>
              <a:ext uri="{FF2B5EF4-FFF2-40B4-BE49-F238E27FC236}">
                <a16:creationId xmlns:a16="http://schemas.microsoft.com/office/drawing/2014/main" id="{878E863B-B24D-417F-AB82-749A52464375}"/>
              </a:ext>
            </a:extLst>
          </p:cNvPr>
          <p:cNvSpPr txBox="1">
            <a:spLocks/>
          </p:cNvSpPr>
          <p:nvPr userDrawn="1"/>
        </p:nvSpPr>
        <p:spPr>
          <a:xfrm>
            <a:off x="1016328" y="6119836"/>
            <a:ext cx="2295188" cy="4245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www.mycensus.gov.my</a:t>
            </a:r>
            <a:endParaRPr lang="en-MY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8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 flipH="1">
            <a:off x="11401715" y="6551559"/>
            <a:ext cx="790285" cy="307777"/>
          </a:xfrm>
          <a:custGeom>
            <a:avLst/>
            <a:gdLst>
              <a:gd name="connsiteX0" fmla="*/ 3150256 w 4903195"/>
              <a:gd name="connsiteY0" fmla="*/ 0 h 1752939"/>
              <a:gd name="connsiteX1" fmla="*/ 3150257 w 4903195"/>
              <a:gd name="connsiteY1" fmla="*/ 1 h 1752939"/>
              <a:gd name="connsiteX2" fmla="*/ 3153398 w 4903195"/>
              <a:gd name="connsiteY2" fmla="*/ 1 h 1752939"/>
              <a:gd name="connsiteX3" fmla="*/ 3153398 w 4903195"/>
              <a:gd name="connsiteY3" fmla="*/ 3142 h 1752939"/>
              <a:gd name="connsiteX4" fmla="*/ 4903195 w 4903195"/>
              <a:gd name="connsiteY4" fmla="*/ 1752939 h 1752939"/>
              <a:gd name="connsiteX5" fmla="*/ 0 w 4903195"/>
              <a:gd name="connsiteY5" fmla="*/ 1752939 h 1752939"/>
              <a:gd name="connsiteX6" fmla="*/ 0 w 4903195"/>
              <a:gd name="connsiteY6" fmla="*/ 1 h 1752939"/>
              <a:gd name="connsiteX7" fmla="*/ 3150256 w 4903195"/>
              <a:gd name="connsiteY7" fmla="*/ 1 h 17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03195" h="1752939">
                <a:moveTo>
                  <a:pt x="3150256" y="0"/>
                </a:moveTo>
                <a:lnTo>
                  <a:pt x="3150257" y="1"/>
                </a:lnTo>
                <a:lnTo>
                  <a:pt x="3153398" y="1"/>
                </a:lnTo>
                <a:lnTo>
                  <a:pt x="3153398" y="3142"/>
                </a:lnTo>
                <a:lnTo>
                  <a:pt x="4903195" y="1752939"/>
                </a:lnTo>
                <a:lnTo>
                  <a:pt x="0" y="1752939"/>
                </a:lnTo>
                <a:lnTo>
                  <a:pt x="0" y="1"/>
                </a:lnTo>
                <a:lnTo>
                  <a:pt x="3150256" y="1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797958"/>
            <a:ext cx="12192000" cy="45719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 userDrawn="1"/>
        </p:nvSpPr>
        <p:spPr>
          <a:xfrm>
            <a:off x="-4413" y="6527416"/>
            <a:ext cx="12196413" cy="50932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4D7F1B-07FC-45C3-B840-E292966DA197}"/>
              </a:ext>
            </a:extLst>
          </p:cNvPr>
          <p:cNvGrpSpPr/>
          <p:nvPr userDrawn="1"/>
        </p:nvGrpSpPr>
        <p:grpSpPr>
          <a:xfrm>
            <a:off x="71921" y="6612776"/>
            <a:ext cx="8043380" cy="231141"/>
            <a:chOff x="3594060" y="6406063"/>
            <a:chExt cx="8043380" cy="2311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3C645F-5E84-40C7-B874-CF880A6B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4331" y="6422866"/>
              <a:ext cx="192152" cy="190433"/>
            </a:xfrm>
            <a:prstGeom prst="rect">
              <a:avLst/>
            </a:prstGeom>
          </p:spPr>
        </p:pic>
        <p:sp>
          <p:nvSpPr>
            <p:cNvPr id="18" name="Title 28">
              <a:extLst>
                <a:ext uri="{FF2B5EF4-FFF2-40B4-BE49-F238E27FC236}">
                  <a16:creationId xmlns:a16="http://schemas.microsoft.com/office/drawing/2014/main" id="{878E863B-B24D-417F-AB82-749A52464375}"/>
                </a:ext>
              </a:extLst>
            </p:cNvPr>
            <p:cNvSpPr txBox="1">
              <a:spLocks/>
            </p:cNvSpPr>
            <p:nvPr/>
          </p:nvSpPr>
          <p:spPr>
            <a:xfrm>
              <a:off x="7306484" y="6406063"/>
              <a:ext cx="4330956" cy="212460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baseline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sz="1100" dirty="0" err="1">
                  <a:solidFill>
                    <a:srgbClr val="2E319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www.dosm.gov.my</a:t>
              </a:r>
              <a:r>
                <a:rPr lang="en-US" sz="1100" dirty="0">
                  <a:solidFill>
                    <a:srgbClr val="2E319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 </a:t>
              </a:r>
              <a:r>
                <a:rPr lang="en-US" sz="1100" dirty="0" err="1">
                  <a:solidFill>
                    <a:srgbClr val="F3752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www.mycensus.gov.my</a:t>
              </a:r>
              <a:r>
                <a:rPr lang="en-US" sz="1100" dirty="0">
                  <a:solidFill>
                    <a:srgbClr val="2E319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MY" sz="1100" dirty="0">
                <a:solidFill>
                  <a:srgbClr val="2E31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5EACCC1-FCDC-483F-9AF5-A7377AB14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930" t="1108" r="-1" b="8520"/>
            <a:stretch/>
          </p:blipFill>
          <p:spPr>
            <a:xfrm>
              <a:off x="3594060" y="6427635"/>
              <a:ext cx="871713" cy="209569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 flipV="1">
            <a:off x="5329632" y="6612776"/>
            <a:ext cx="2693" cy="199379"/>
          </a:xfrm>
          <a:prstGeom prst="line">
            <a:avLst/>
          </a:prstGeom>
          <a:ln w="28575">
            <a:solidFill>
              <a:srgbClr val="2D8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28"/>
          <p:cNvSpPr txBox="1">
            <a:spLocks/>
          </p:cNvSpPr>
          <p:nvPr userDrawn="1"/>
        </p:nvSpPr>
        <p:spPr>
          <a:xfrm>
            <a:off x="796724" y="6552882"/>
            <a:ext cx="2808755" cy="347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100" dirty="0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sz="1100" dirty="0" err="1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Stats</a:t>
            </a:r>
            <a:r>
              <a:rPr lang="en-US" sz="1100" dirty="0" err="1">
                <a:solidFill>
                  <a:srgbClr val="2E319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Malaysia</a:t>
            </a:r>
            <a:r>
              <a:rPr lang="en-US" sz="1100" dirty="0">
                <a:solidFill>
                  <a:srgbClr val="2E319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100" dirty="0">
                <a:solidFill>
                  <a:srgbClr val="F37523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@MyCensus2020</a:t>
            </a:r>
            <a:endParaRPr lang="en-MY" sz="1100" dirty="0">
              <a:solidFill>
                <a:srgbClr val="F37523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V="1">
            <a:off x="2164357" y="6619316"/>
            <a:ext cx="2693" cy="199379"/>
          </a:xfrm>
          <a:prstGeom prst="line">
            <a:avLst/>
          </a:prstGeom>
          <a:ln w="28575">
            <a:solidFill>
              <a:srgbClr val="2D8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6195060" y="6588202"/>
            <a:ext cx="5206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375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#MyCensus2020 #</a:t>
            </a:r>
            <a:r>
              <a:rPr lang="en-US" sz="1100" b="1" dirty="0" err="1">
                <a:solidFill>
                  <a:srgbClr val="F375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PastikanAndaDIBANCI</a:t>
            </a:r>
            <a:endParaRPr lang="en-US" sz="1100" b="1" dirty="0">
              <a:solidFill>
                <a:srgbClr val="F3752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722" y="89546"/>
            <a:ext cx="1218416" cy="665370"/>
          </a:xfrm>
          <a:prstGeom prst="rect">
            <a:avLst/>
          </a:prstGeom>
        </p:spPr>
      </p:pic>
      <p:sp>
        <p:nvSpPr>
          <p:cNvPr id="26" name="Title 28"/>
          <p:cNvSpPr>
            <a:spLocks noGrp="1"/>
          </p:cNvSpPr>
          <p:nvPr>
            <p:ph type="title" hasCustomPrompt="1"/>
          </p:nvPr>
        </p:nvSpPr>
        <p:spPr>
          <a:xfrm>
            <a:off x="1244601" y="80576"/>
            <a:ext cx="9696122" cy="657225"/>
          </a:xfrm>
          <a:prstGeom prst="rect">
            <a:avLst/>
          </a:prstGeom>
        </p:spPr>
        <p:txBody>
          <a:bodyPr anchor="ctr"/>
          <a:lstStyle>
            <a:lvl1pPr algn="l">
              <a:defRPr sz="2800" b="1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SLAID</a:t>
            </a:r>
            <a:br>
              <a:rPr lang="en-US" dirty="0"/>
            </a:br>
            <a:r>
              <a:rPr lang="en-US" dirty="0"/>
              <a:t>SUB TAJUK</a:t>
            </a:r>
            <a:endParaRPr lang="en-MY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11743640" y="6557545"/>
            <a:ext cx="41549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fld id="{296DD844-DC38-4A48-AE9B-AEC377D66D59}" type="slidenum">
              <a:rPr lang="ms-MY" sz="1400" b="1" smtClea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ctr"/>
              <a:t>‹#›</a:t>
            </a:fld>
            <a:endParaRPr lang="ms-MY" sz="18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8" y="0"/>
            <a:ext cx="977946" cy="7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691195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/>
          <p:cNvSpPr txBox="1"/>
          <p:nvPr userDrawn="1"/>
        </p:nvSpPr>
        <p:spPr>
          <a:xfrm>
            <a:off x="1" y="1424982"/>
            <a:ext cx="121919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TERIMA KASIH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20357-08DE-446D-9E80-DF2CDC19C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" y="4197193"/>
            <a:ext cx="12190898" cy="2494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0F2759-6CC0-4484-A4D8-5E527CF8A0C0}"/>
              </a:ext>
            </a:extLst>
          </p:cNvPr>
          <p:cNvSpPr/>
          <p:nvPr userDrawn="1"/>
        </p:nvSpPr>
        <p:spPr>
          <a:xfrm>
            <a:off x="5486400" y="4197193"/>
            <a:ext cx="1247686" cy="793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D463F-5815-43BA-9336-00109A4273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76" y="4245639"/>
            <a:ext cx="1275710" cy="6966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2E72B-0200-4BFD-84BB-DC0053E77DA8}"/>
              </a:ext>
            </a:extLst>
          </p:cNvPr>
          <p:cNvSpPr txBox="1"/>
          <p:nvPr userDrawn="1"/>
        </p:nvSpPr>
        <p:spPr>
          <a:xfrm>
            <a:off x="0" y="264705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spc="300" dirty="0">
                <a:solidFill>
                  <a:srgbClr val="28358D"/>
                </a:solidFill>
                <a:latin typeface="Impact" panose="020B0806030902050204" pitchFamily="34" charset="0"/>
              </a:rPr>
              <a:t>BANCI</a:t>
            </a:r>
            <a:r>
              <a:rPr lang="en-US" sz="4400" b="0" spc="300" dirty="0">
                <a:solidFill>
                  <a:srgbClr val="F37523"/>
                </a:solidFill>
                <a:latin typeface="Impact" panose="020B0806030902050204" pitchFamily="34" charset="0"/>
              </a:rPr>
              <a:t> MALAYSIA</a:t>
            </a:r>
            <a:endParaRPr lang="en-MY" sz="4400" b="0" spc="300" dirty="0">
              <a:solidFill>
                <a:srgbClr val="F37523"/>
              </a:solidFill>
              <a:latin typeface="Impact" panose="020B080603090205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458376" y="5170034"/>
            <a:ext cx="1275710" cy="39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20.1.2021</a:t>
            </a:r>
            <a:endParaRPr lang="en-MY" sz="2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5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70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D82AD-F2F8-4D09-88E3-F9FB7AF3D2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33" y="3286125"/>
            <a:ext cx="1044311" cy="1085986"/>
          </a:xfrm>
          <a:prstGeom prst="rect">
            <a:avLst/>
          </a:prstGeom>
        </p:spPr>
      </p:pic>
      <p:sp>
        <p:nvSpPr>
          <p:cNvPr id="762" name="Freeform 761"/>
          <p:cNvSpPr/>
          <p:nvPr userDrawn="1"/>
        </p:nvSpPr>
        <p:spPr>
          <a:xfrm flipH="1">
            <a:off x="9330850" y="6049096"/>
            <a:ext cx="2861151" cy="808905"/>
          </a:xfrm>
          <a:custGeom>
            <a:avLst/>
            <a:gdLst>
              <a:gd name="connsiteX0" fmla="*/ 2118589 w 2861151"/>
              <a:gd name="connsiteY0" fmla="*/ 0 h 808905"/>
              <a:gd name="connsiteX1" fmla="*/ 2118589 w 2861151"/>
              <a:gd name="connsiteY1" fmla="*/ 1 h 808905"/>
              <a:gd name="connsiteX2" fmla="*/ 0 w 2861151"/>
              <a:gd name="connsiteY2" fmla="*/ 1 h 808905"/>
              <a:gd name="connsiteX3" fmla="*/ 0 w 2861151"/>
              <a:gd name="connsiteY3" fmla="*/ 808905 h 808905"/>
              <a:gd name="connsiteX4" fmla="*/ 2861151 w 2861151"/>
              <a:gd name="connsiteY4" fmla="*/ 808905 h 808905"/>
              <a:gd name="connsiteX5" fmla="*/ 2120702 w 2861151"/>
              <a:gd name="connsiteY5" fmla="*/ 2302 h 808905"/>
              <a:gd name="connsiteX6" fmla="*/ 2120702 w 2861151"/>
              <a:gd name="connsiteY6" fmla="*/ 1 h 808905"/>
              <a:gd name="connsiteX7" fmla="*/ 2118590 w 2861151"/>
              <a:gd name="connsiteY7" fmla="*/ 1 h 80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1151" h="808905">
                <a:moveTo>
                  <a:pt x="2118589" y="0"/>
                </a:moveTo>
                <a:lnTo>
                  <a:pt x="2118589" y="1"/>
                </a:lnTo>
                <a:lnTo>
                  <a:pt x="0" y="1"/>
                </a:lnTo>
                <a:lnTo>
                  <a:pt x="0" y="808905"/>
                </a:lnTo>
                <a:lnTo>
                  <a:pt x="2861151" y="808905"/>
                </a:lnTo>
                <a:lnTo>
                  <a:pt x="2120702" y="2302"/>
                </a:lnTo>
                <a:lnTo>
                  <a:pt x="2120702" y="1"/>
                </a:lnTo>
                <a:lnTo>
                  <a:pt x="211859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5" name="Rectangle 764"/>
          <p:cNvSpPr/>
          <p:nvPr userDrawn="1"/>
        </p:nvSpPr>
        <p:spPr>
          <a:xfrm>
            <a:off x="0" y="6691195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66" name="FBBAA21E-0E5D-4E0A-9BC6-E3E0BD57D1E0" descr="FBBAA21E-0E5D-4E0A-9BC6-E3E0BD57D1E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4" y="6056656"/>
            <a:ext cx="553841" cy="54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7" name="F1983CC7-BE19-4DA7-826D-56BD4CDCF4F3" descr="F1983CC7-BE19-4DA7-826D-56BD4CDCF4F3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t="2295" r="3658" b="16553"/>
          <a:stretch/>
        </p:blipFill>
        <p:spPr bwMode="auto">
          <a:xfrm>
            <a:off x="3666251" y="6085401"/>
            <a:ext cx="553841" cy="54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9" name="Picture 76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12" y="6067748"/>
            <a:ext cx="618517" cy="551432"/>
          </a:xfrm>
          <a:prstGeom prst="rect">
            <a:avLst/>
          </a:prstGeom>
        </p:spPr>
      </p:pic>
      <p:grpSp>
        <p:nvGrpSpPr>
          <p:cNvPr id="770" name="Group 769"/>
          <p:cNvGrpSpPr/>
          <p:nvPr userDrawn="1"/>
        </p:nvGrpSpPr>
        <p:grpSpPr>
          <a:xfrm>
            <a:off x="4308902" y="6142551"/>
            <a:ext cx="2607674" cy="424535"/>
            <a:chOff x="4477055" y="4497018"/>
            <a:chExt cx="2607674" cy="424535"/>
          </a:xfrm>
        </p:grpSpPr>
        <p:pic>
          <p:nvPicPr>
            <p:cNvPr id="771" name="Picture 770">
              <a:extLst>
                <a:ext uri="{FF2B5EF4-FFF2-40B4-BE49-F238E27FC236}">
                  <a16:creationId xmlns:a16="http://schemas.microsoft.com/office/drawing/2014/main" id="{FD3C645F-5E84-40C7-B874-CF880A6B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7055" y="4554988"/>
              <a:ext cx="312486" cy="309690"/>
            </a:xfrm>
            <a:prstGeom prst="rect">
              <a:avLst/>
            </a:prstGeom>
          </p:spPr>
        </p:pic>
        <p:sp>
          <p:nvSpPr>
            <p:cNvPr id="772" name="Title 28">
              <a:extLst>
                <a:ext uri="{FF2B5EF4-FFF2-40B4-BE49-F238E27FC236}">
                  <a16:creationId xmlns:a16="http://schemas.microsoft.com/office/drawing/2014/main" id="{878E863B-B24D-417F-AB82-749A52464375}"/>
                </a:ext>
              </a:extLst>
            </p:cNvPr>
            <p:cNvSpPr txBox="1">
              <a:spLocks/>
            </p:cNvSpPr>
            <p:nvPr/>
          </p:nvSpPr>
          <p:spPr>
            <a:xfrm>
              <a:off x="4789541" y="4497018"/>
              <a:ext cx="2295188" cy="424535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baseline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sz="1400" dirty="0">
                  <a:solidFill>
                    <a:srgbClr val="2E3192"/>
                  </a:solidFill>
                  <a:latin typeface="Century Gothic" panose="020B0502020202020204" pitchFamily="34" charset="0"/>
                </a:rPr>
                <a:t>www.dosm.gov.my</a:t>
              </a:r>
              <a:endParaRPr lang="en-MY" sz="1400" dirty="0">
                <a:solidFill>
                  <a:srgbClr val="2E3192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73" name="Group 772"/>
          <p:cNvGrpSpPr/>
          <p:nvPr userDrawn="1"/>
        </p:nvGrpSpPr>
        <p:grpSpPr>
          <a:xfrm>
            <a:off x="7159327" y="6197121"/>
            <a:ext cx="2697030" cy="320837"/>
            <a:chOff x="4466053" y="5152330"/>
            <a:chExt cx="2697030" cy="320837"/>
          </a:xfrm>
        </p:grpSpPr>
        <p:pic>
          <p:nvPicPr>
            <p:cNvPr id="774" name="Picture 773">
              <a:extLst>
                <a:ext uri="{FF2B5EF4-FFF2-40B4-BE49-F238E27FC236}">
                  <a16:creationId xmlns:a16="http://schemas.microsoft.com/office/drawing/2014/main" id="{FD3C645F-5E84-40C7-B874-CF880A6B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6053" y="5163477"/>
              <a:ext cx="312486" cy="309690"/>
            </a:xfrm>
            <a:prstGeom prst="rect">
              <a:avLst/>
            </a:prstGeom>
          </p:spPr>
        </p:pic>
        <p:sp>
          <p:nvSpPr>
            <p:cNvPr id="775" name="Title 28">
              <a:extLst>
                <a:ext uri="{FF2B5EF4-FFF2-40B4-BE49-F238E27FC236}">
                  <a16:creationId xmlns:a16="http://schemas.microsoft.com/office/drawing/2014/main" id="{F951A9CD-9D53-4670-BAB8-C30BF54AC1A6}"/>
                </a:ext>
              </a:extLst>
            </p:cNvPr>
            <p:cNvSpPr txBox="1">
              <a:spLocks/>
            </p:cNvSpPr>
            <p:nvPr/>
          </p:nvSpPr>
          <p:spPr>
            <a:xfrm>
              <a:off x="4798766" y="5152330"/>
              <a:ext cx="2364317" cy="318179"/>
            </a:xfrm>
            <a:prstGeom prst="rect">
              <a:avLst/>
            </a:prstGeom>
          </p:spPr>
          <p:txBody>
            <a:bodyPr anchor="ctr"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kern="1200" baseline="0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algn="l"/>
              <a:r>
                <a:rPr lang="en-US" sz="1400" dirty="0">
                  <a:solidFill>
                    <a:srgbClr val="F37523"/>
                  </a:solidFill>
                  <a:latin typeface="Century Gothic" panose="020B0502020202020204" pitchFamily="34" charset="0"/>
                </a:rPr>
                <a:t>www.mycensus.gov.my</a:t>
              </a:r>
              <a:endParaRPr lang="en-MY" sz="1400" dirty="0">
                <a:solidFill>
                  <a:srgbClr val="F37523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776" name="Picture 775">
            <a:extLst>
              <a:ext uri="{FF2B5EF4-FFF2-40B4-BE49-F238E27FC236}">
                <a16:creationId xmlns:a16="http://schemas.microsoft.com/office/drawing/2014/main" id="{A5EACCC1-FCDC-483F-9AF5-A7377AB14A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65930" t="1108" r="-1" b="8520"/>
          <a:stretch/>
        </p:blipFill>
        <p:spPr>
          <a:xfrm>
            <a:off x="764093" y="6211444"/>
            <a:ext cx="1230516" cy="295829"/>
          </a:xfrm>
          <a:prstGeom prst="rect">
            <a:avLst/>
          </a:prstGeom>
        </p:spPr>
      </p:pic>
      <p:pic>
        <p:nvPicPr>
          <p:cNvPr id="777" name="Picture 776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41178" y="4735980"/>
            <a:ext cx="1025843" cy="1024250"/>
          </a:xfrm>
          <a:prstGeom prst="rect">
            <a:avLst/>
          </a:prstGeom>
        </p:spPr>
      </p:pic>
      <p:sp>
        <p:nvSpPr>
          <p:cNvPr id="778" name="Title 28"/>
          <p:cNvSpPr txBox="1">
            <a:spLocks/>
          </p:cNvSpPr>
          <p:nvPr userDrawn="1"/>
        </p:nvSpPr>
        <p:spPr>
          <a:xfrm>
            <a:off x="10963780" y="4416850"/>
            <a:ext cx="780640" cy="26320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OCT</a:t>
            </a:r>
            <a:endParaRPr lang="en-MY" sz="1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9" name="Title 28"/>
          <p:cNvSpPr txBox="1">
            <a:spLocks/>
          </p:cNvSpPr>
          <p:nvPr userDrawn="1"/>
        </p:nvSpPr>
        <p:spPr>
          <a:xfrm>
            <a:off x="10803633" y="5809611"/>
            <a:ext cx="1134364" cy="26320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2016 - 2030</a:t>
            </a:r>
            <a:endParaRPr lang="en-MY" sz="1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0" name="Title 28"/>
          <p:cNvSpPr txBox="1">
            <a:spLocks/>
          </p:cNvSpPr>
          <p:nvPr userDrawn="1"/>
        </p:nvSpPr>
        <p:spPr>
          <a:xfrm>
            <a:off x="1974747" y="6094653"/>
            <a:ext cx="1575207" cy="2943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sz="1200" dirty="0" err="1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Stats</a:t>
            </a:r>
            <a:r>
              <a:rPr lang="en-US" sz="1200" dirty="0" err="1">
                <a:solidFill>
                  <a:srgbClr val="2E319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Malaysia</a:t>
            </a:r>
            <a:endParaRPr lang="en-MY" sz="1200" dirty="0">
              <a:solidFill>
                <a:srgbClr val="2E3192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1" name="Title 28"/>
          <p:cNvSpPr txBox="1">
            <a:spLocks/>
          </p:cNvSpPr>
          <p:nvPr userDrawn="1"/>
        </p:nvSpPr>
        <p:spPr>
          <a:xfrm>
            <a:off x="1963188" y="6297495"/>
            <a:ext cx="1674369" cy="29432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rgbClr val="F37523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@MyCensus2020</a:t>
            </a:r>
            <a:endParaRPr lang="en-MY" sz="1200" dirty="0">
              <a:solidFill>
                <a:srgbClr val="F37523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82" name="Group 2281"/>
          <p:cNvGrpSpPr/>
          <p:nvPr userDrawn="1"/>
        </p:nvGrpSpPr>
        <p:grpSpPr>
          <a:xfrm>
            <a:off x="10550071" y="290631"/>
            <a:ext cx="1574196" cy="2841130"/>
            <a:chOff x="10550071" y="166806"/>
            <a:chExt cx="1574196" cy="2841130"/>
          </a:xfrm>
        </p:grpSpPr>
        <p:pic>
          <p:nvPicPr>
            <p:cNvPr id="2283" name="Picture 228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87" r="41449" b="13409"/>
            <a:stretch/>
          </p:blipFill>
          <p:spPr>
            <a:xfrm>
              <a:off x="10550071" y="166806"/>
              <a:ext cx="1574196" cy="2841130"/>
            </a:xfrm>
            <a:prstGeom prst="rect">
              <a:avLst/>
            </a:prstGeom>
          </p:spPr>
        </p:pic>
        <p:sp>
          <p:nvSpPr>
            <p:cNvPr id="2284" name="Rectangle 2283"/>
            <p:cNvSpPr/>
            <p:nvPr/>
          </p:nvSpPr>
          <p:spPr>
            <a:xfrm>
              <a:off x="10716427" y="683978"/>
              <a:ext cx="1285074" cy="802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2285" name="Picture 228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376" y="793797"/>
            <a:ext cx="1365969" cy="745947"/>
          </a:xfrm>
          <a:prstGeom prst="rect">
            <a:avLst/>
          </a:prstGeom>
        </p:spPr>
      </p:pic>
      <p:sp>
        <p:nvSpPr>
          <p:cNvPr id="2286" name="Title 28"/>
          <p:cNvSpPr>
            <a:spLocks noGrp="1"/>
          </p:cNvSpPr>
          <p:nvPr>
            <p:ph type="title" hasCustomPrompt="1"/>
          </p:nvPr>
        </p:nvSpPr>
        <p:spPr>
          <a:xfrm>
            <a:off x="1990496" y="2766219"/>
            <a:ext cx="67437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MY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F4DFB-2690-4ABC-8E77-97DFE3305E3C}"/>
              </a:ext>
            </a:extLst>
          </p:cNvPr>
          <p:cNvSpPr txBox="1"/>
          <p:nvPr userDrawn="1"/>
        </p:nvSpPr>
        <p:spPr>
          <a:xfrm>
            <a:off x="10494303" y="304636"/>
            <a:ext cx="1735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spc="300" dirty="0">
                <a:solidFill>
                  <a:srgbClr val="28358D"/>
                </a:solidFill>
                <a:latin typeface="Impact" panose="020B0806030902050204" pitchFamily="34" charset="0"/>
              </a:rPr>
              <a:t>BANCI</a:t>
            </a:r>
          </a:p>
          <a:p>
            <a:pPr algn="ctr"/>
            <a:r>
              <a:rPr lang="en-US" sz="1200" b="0" i="1" spc="300" dirty="0">
                <a:solidFill>
                  <a:srgbClr val="F37523"/>
                </a:solidFill>
                <a:latin typeface="Impact" panose="020B0806030902050204" pitchFamily="34" charset="0"/>
              </a:rPr>
              <a:t>MALAYSIA</a:t>
            </a:r>
            <a:endParaRPr lang="en-MY" sz="1200" b="0" i="1" spc="300" dirty="0">
              <a:solidFill>
                <a:srgbClr val="F37523"/>
              </a:solidFill>
              <a:latin typeface="Impact" panose="020B080603090205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10775058" y="1776001"/>
            <a:ext cx="1205928" cy="347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20.1.2021</a:t>
            </a:r>
            <a:endParaRPr lang="en-MY" sz="2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5" name="Rectangle 34"/>
          <p:cNvSpPr/>
          <p:nvPr userDrawn="1"/>
        </p:nvSpPr>
        <p:spPr>
          <a:xfrm rot="10800000" flipV="1">
            <a:off x="-27798" y="1193321"/>
            <a:ext cx="2466198" cy="45719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/>
          <p:cNvSpPr/>
          <p:nvPr userDrawn="1"/>
        </p:nvSpPr>
        <p:spPr>
          <a:xfrm flipH="1" flipV="1">
            <a:off x="2438400" y="-1009"/>
            <a:ext cx="9753600" cy="24563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Rectangle 36"/>
          <p:cNvSpPr/>
          <p:nvPr userDrawn="1"/>
        </p:nvSpPr>
        <p:spPr>
          <a:xfrm flipV="1">
            <a:off x="2555081" y="273200"/>
            <a:ext cx="9649300" cy="45719"/>
          </a:xfrm>
          <a:prstGeom prst="rect">
            <a:avLst/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77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77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Isosceles Triangle 37"/>
          <p:cNvSpPr/>
          <p:nvPr userDrawn="1"/>
        </p:nvSpPr>
        <p:spPr>
          <a:xfrm>
            <a:off x="2302669" y="5107"/>
            <a:ext cx="276252" cy="363628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4" y="46826"/>
            <a:ext cx="1590419" cy="10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3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/>
          <p:cNvGrpSpPr/>
          <p:nvPr userDrawn="1"/>
        </p:nvGrpSpPr>
        <p:grpSpPr>
          <a:xfrm flipH="1">
            <a:off x="8894536" y="1824139"/>
            <a:ext cx="3297464" cy="3235839"/>
            <a:chOff x="0" y="1824139"/>
            <a:chExt cx="3297464" cy="3235839"/>
          </a:xfrm>
        </p:grpSpPr>
        <p:sp>
          <p:nvSpPr>
            <p:cNvPr id="187" name="Freeform 186"/>
            <p:cNvSpPr/>
            <p:nvPr/>
          </p:nvSpPr>
          <p:spPr>
            <a:xfrm flipV="1">
              <a:off x="0" y="3775778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88" name="Freeform 187"/>
            <p:cNvSpPr/>
            <p:nvPr/>
          </p:nvSpPr>
          <p:spPr>
            <a:xfrm>
              <a:off x="0" y="1824139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grpSp>
        <p:nvGrpSpPr>
          <p:cNvPr id="189" name="Group 188"/>
          <p:cNvGrpSpPr/>
          <p:nvPr userDrawn="1"/>
        </p:nvGrpSpPr>
        <p:grpSpPr>
          <a:xfrm>
            <a:off x="0" y="1824139"/>
            <a:ext cx="3297464" cy="3235839"/>
            <a:chOff x="0" y="1824139"/>
            <a:chExt cx="3297464" cy="3235839"/>
          </a:xfrm>
        </p:grpSpPr>
        <p:sp>
          <p:nvSpPr>
            <p:cNvPr id="190" name="Freeform 189"/>
            <p:cNvSpPr/>
            <p:nvPr/>
          </p:nvSpPr>
          <p:spPr>
            <a:xfrm flipV="1">
              <a:off x="0" y="3775778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0" y="1824139"/>
              <a:ext cx="3297464" cy="1284200"/>
            </a:xfrm>
            <a:custGeom>
              <a:avLst/>
              <a:gdLst>
                <a:gd name="connsiteX0" fmla="*/ 3150256 w 4903195"/>
                <a:gd name="connsiteY0" fmla="*/ 0 h 1752939"/>
                <a:gd name="connsiteX1" fmla="*/ 3150257 w 4903195"/>
                <a:gd name="connsiteY1" fmla="*/ 1 h 1752939"/>
                <a:gd name="connsiteX2" fmla="*/ 3153398 w 4903195"/>
                <a:gd name="connsiteY2" fmla="*/ 1 h 1752939"/>
                <a:gd name="connsiteX3" fmla="*/ 3153398 w 4903195"/>
                <a:gd name="connsiteY3" fmla="*/ 3142 h 1752939"/>
                <a:gd name="connsiteX4" fmla="*/ 4903195 w 4903195"/>
                <a:gd name="connsiteY4" fmla="*/ 1752939 h 1752939"/>
                <a:gd name="connsiteX5" fmla="*/ 0 w 4903195"/>
                <a:gd name="connsiteY5" fmla="*/ 1752939 h 1752939"/>
                <a:gd name="connsiteX6" fmla="*/ 0 w 4903195"/>
                <a:gd name="connsiteY6" fmla="*/ 1 h 1752939"/>
                <a:gd name="connsiteX7" fmla="*/ 3150256 w 4903195"/>
                <a:gd name="connsiteY7" fmla="*/ 1 h 175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03195" h="1752939">
                  <a:moveTo>
                    <a:pt x="3150256" y="0"/>
                  </a:moveTo>
                  <a:lnTo>
                    <a:pt x="3150257" y="1"/>
                  </a:lnTo>
                  <a:lnTo>
                    <a:pt x="3153398" y="1"/>
                  </a:lnTo>
                  <a:lnTo>
                    <a:pt x="3153398" y="3142"/>
                  </a:lnTo>
                  <a:lnTo>
                    <a:pt x="4903195" y="1752939"/>
                  </a:lnTo>
                  <a:lnTo>
                    <a:pt x="0" y="1752939"/>
                  </a:lnTo>
                  <a:lnTo>
                    <a:pt x="0" y="1"/>
                  </a:lnTo>
                  <a:lnTo>
                    <a:pt x="315025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92" name="Rectangle 191"/>
          <p:cNvSpPr/>
          <p:nvPr userDrawn="1"/>
        </p:nvSpPr>
        <p:spPr>
          <a:xfrm>
            <a:off x="0" y="2466239"/>
            <a:ext cx="12192000" cy="1951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3" name="Rectangle 192"/>
          <p:cNvSpPr/>
          <p:nvPr userDrawn="1"/>
        </p:nvSpPr>
        <p:spPr>
          <a:xfrm>
            <a:off x="0" y="2299434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4" name="Rectangle 193"/>
          <p:cNvSpPr/>
          <p:nvPr userDrawn="1"/>
        </p:nvSpPr>
        <p:spPr>
          <a:xfrm>
            <a:off x="0" y="4417878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97" name="Group 196"/>
          <p:cNvGrpSpPr/>
          <p:nvPr userDrawn="1"/>
        </p:nvGrpSpPr>
        <p:grpSpPr>
          <a:xfrm flipH="1">
            <a:off x="6285659" y="5602310"/>
            <a:ext cx="5906340" cy="1442820"/>
            <a:chOff x="-18125257" y="-13551428"/>
            <a:chExt cx="48042514" cy="13369926"/>
          </a:xfrm>
        </p:grpSpPr>
        <p:sp>
          <p:nvSpPr>
            <p:cNvPr id="198" name="Freeform 5"/>
            <p:cNvSpPr>
              <a:spLocks/>
            </p:cNvSpPr>
            <p:nvPr/>
          </p:nvSpPr>
          <p:spPr bwMode="auto">
            <a:xfrm>
              <a:off x="16664807" y="-9504890"/>
              <a:ext cx="301625" cy="933450"/>
            </a:xfrm>
            <a:custGeom>
              <a:avLst/>
              <a:gdLst>
                <a:gd name="T0" fmla="*/ 24 w 71"/>
                <a:gd name="T1" fmla="*/ 0 h 220"/>
                <a:gd name="T2" fmla="*/ 60 w 71"/>
                <a:gd name="T3" fmla="*/ 126 h 220"/>
                <a:gd name="T4" fmla="*/ 33 w 71"/>
                <a:gd name="T5" fmla="*/ 126 h 220"/>
                <a:gd name="T6" fmla="*/ 50 w 71"/>
                <a:gd name="T7" fmla="*/ 220 h 220"/>
                <a:gd name="T8" fmla="*/ 14 w 71"/>
                <a:gd name="T9" fmla="*/ 220 h 220"/>
                <a:gd name="T10" fmla="*/ 24 w 71"/>
                <a:gd name="T1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220">
                  <a:moveTo>
                    <a:pt x="24" y="0"/>
                  </a:moveTo>
                  <a:cubicBezTo>
                    <a:pt x="56" y="35"/>
                    <a:pt x="51" y="89"/>
                    <a:pt x="60" y="126"/>
                  </a:cubicBezTo>
                  <a:cubicBezTo>
                    <a:pt x="51" y="126"/>
                    <a:pt x="42" y="126"/>
                    <a:pt x="33" y="126"/>
                  </a:cubicBezTo>
                  <a:cubicBezTo>
                    <a:pt x="71" y="153"/>
                    <a:pt x="47" y="180"/>
                    <a:pt x="50" y="220"/>
                  </a:cubicBezTo>
                  <a:cubicBezTo>
                    <a:pt x="38" y="220"/>
                    <a:pt x="26" y="220"/>
                    <a:pt x="14" y="220"/>
                  </a:cubicBezTo>
                  <a:cubicBezTo>
                    <a:pt x="31" y="161"/>
                    <a:pt x="0" y="89"/>
                    <a:pt x="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99" name="Freeform 6"/>
            <p:cNvSpPr>
              <a:spLocks/>
            </p:cNvSpPr>
            <p:nvPr/>
          </p:nvSpPr>
          <p:spPr bwMode="auto">
            <a:xfrm>
              <a:off x="19733444" y="-9119127"/>
              <a:ext cx="203200" cy="1073150"/>
            </a:xfrm>
            <a:custGeom>
              <a:avLst/>
              <a:gdLst>
                <a:gd name="T0" fmla="*/ 19 w 48"/>
                <a:gd name="T1" fmla="*/ 0 h 253"/>
                <a:gd name="T2" fmla="*/ 46 w 48"/>
                <a:gd name="T3" fmla="*/ 0 h 253"/>
                <a:gd name="T4" fmla="*/ 45 w 48"/>
                <a:gd name="T5" fmla="*/ 252 h 253"/>
                <a:gd name="T6" fmla="*/ 9 w 48"/>
                <a:gd name="T7" fmla="*/ 244 h 253"/>
                <a:gd name="T8" fmla="*/ 0 w 48"/>
                <a:gd name="T9" fmla="*/ 204 h 253"/>
                <a:gd name="T10" fmla="*/ 27 w 48"/>
                <a:gd name="T11" fmla="*/ 189 h 253"/>
                <a:gd name="T12" fmla="*/ 19 w 48"/>
                <a:gd name="T1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53">
                  <a:moveTo>
                    <a:pt x="19" y="0"/>
                  </a:moveTo>
                  <a:cubicBezTo>
                    <a:pt x="28" y="0"/>
                    <a:pt x="37" y="0"/>
                    <a:pt x="46" y="0"/>
                  </a:cubicBezTo>
                  <a:cubicBezTo>
                    <a:pt x="48" y="105"/>
                    <a:pt x="37" y="201"/>
                    <a:pt x="45" y="252"/>
                  </a:cubicBezTo>
                  <a:cubicBezTo>
                    <a:pt x="29" y="253"/>
                    <a:pt x="26" y="242"/>
                    <a:pt x="9" y="244"/>
                  </a:cubicBezTo>
                  <a:cubicBezTo>
                    <a:pt x="11" y="221"/>
                    <a:pt x="46" y="208"/>
                    <a:pt x="0" y="204"/>
                  </a:cubicBezTo>
                  <a:cubicBezTo>
                    <a:pt x="4" y="195"/>
                    <a:pt x="12" y="188"/>
                    <a:pt x="27" y="189"/>
                  </a:cubicBezTo>
                  <a:cubicBezTo>
                    <a:pt x="4" y="131"/>
                    <a:pt x="17" y="85"/>
                    <a:pt x="1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0" name="Freeform 7"/>
            <p:cNvSpPr>
              <a:spLocks/>
            </p:cNvSpPr>
            <p:nvPr/>
          </p:nvSpPr>
          <p:spPr bwMode="auto">
            <a:xfrm>
              <a:off x="12975457" y="-8334902"/>
              <a:ext cx="406400" cy="890588"/>
            </a:xfrm>
            <a:custGeom>
              <a:avLst/>
              <a:gdLst>
                <a:gd name="T0" fmla="*/ 48 w 96"/>
                <a:gd name="T1" fmla="*/ 2 h 210"/>
                <a:gd name="T2" fmla="*/ 75 w 96"/>
                <a:gd name="T3" fmla="*/ 10 h 210"/>
                <a:gd name="T4" fmla="*/ 56 w 96"/>
                <a:gd name="T5" fmla="*/ 120 h 210"/>
                <a:gd name="T6" fmla="*/ 29 w 96"/>
                <a:gd name="T7" fmla="*/ 206 h 210"/>
                <a:gd name="T8" fmla="*/ 48 w 96"/>
                <a:gd name="T9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10">
                  <a:moveTo>
                    <a:pt x="48" y="2"/>
                  </a:moveTo>
                  <a:cubicBezTo>
                    <a:pt x="62" y="0"/>
                    <a:pt x="63" y="9"/>
                    <a:pt x="75" y="10"/>
                  </a:cubicBezTo>
                  <a:cubicBezTo>
                    <a:pt x="96" y="43"/>
                    <a:pt x="79" y="101"/>
                    <a:pt x="56" y="120"/>
                  </a:cubicBezTo>
                  <a:cubicBezTo>
                    <a:pt x="49" y="150"/>
                    <a:pt x="75" y="210"/>
                    <a:pt x="29" y="206"/>
                  </a:cubicBezTo>
                  <a:cubicBezTo>
                    <a:pt x="44" y="140"/>
                    <a:pt x="0" y="48"/>
                    <a:pt x="48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1" name="Freeform 8"/>
            <p:cNvSpPr>
              <a:spLocks/>
            </p:cNvSpPr>
            <p:nvPr/>
          </p:nvSpPr>
          <p:spPr bwMode="auto">
            <a:xfrm>
              <a:off x="11264132" y="-7957077"/>
              <a:ext cx="698500" cy="1244600"/>
            </a:xfrm>
            <a:custGeom>
              <a:avLst/>
              <a:gdLst>
                <a:gd name="T0" fmla="*/ 154 w 165"/>
                <a:gd name="T1" fmla="*/ 13 h 294"/>
                <a:gd name="T2" fmla="*/ 135 w 165"/>
                <a:gd name="T3" fmla="*/ 170 h 294"/>
                <a:gd name="T4" fmla="*/ 98 w 165"/>
                <a:gd name="T5" fmla="*/ 280 h 294"/>
                <a:gd name="T6" fmla="*/ 35 w 165"/>
                <a:gd name="T7" fmla="*/ 287 h 294"/>
                <a:gd name="T8" fmla="*/ 0 w 165"/>
                <a:gd name="T9" fmla="*/ 169 h 294"/>
                <a:gd name="T10" fmla="*/ 1 w 165"/>
                <a:gd name="T11" fmla="*/ 12 h 294"/>
                <a:gd name="T12" fmla="*/ 154 w 165"/>
                <a:gd name="T13" fmla="*/ 13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294">
                  <a:moveTo>
                    <a:pt x="154" y="13"/>
                  </a:moveTo>
                  <a:cubicBezTo>
                    <a:pt x="165" y="80"/>
                    <a:pt x="124" y="103"/>
                    <a:pt x="135" y="170"/>
                  </a:cubicBezTo>
                  <a:cubicBezTo>
                    <a:pt x="100" y="186"/>
                    <a:pt x="92" y="226"/>
                    <a:pt x="98" y="280"/>
                  </a:cubicBezTo>
                  <a:cubicBezTo>
                    <a:pt x="70" y="276"/>
                    <a:pt x="66" y="294"/>
                    <a:pt x="35" y="287"/>
                  </a:cubicBezTo>
                  <a:cubicBezTo>
                    <a:pt x="17" y="266"/>
                    <a:pt x="68" y="167"/>
                    <a:pt x="0" y="169"/>
                  </a:cubicBezTo>
                  <a:cubicBezTo>
                    <a:pt x="0" y="117"/>
                    <a:pt x="1" y="64"/>
                    <a:pt x="1" y="12"/>
                  </a:cubicBezTo>
                  <a:cubicBezTo>
                    <a:pt x="34" y="0"/>
                    <a:pt x="121" y="0"/>
                    <a:pt x="154" y="1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2" name="Freeform 9"/>
            <p:cNvSpPr>
              <a:spLocks/>
            </p:cNvSpPr>
            <p:nvPr/>
          </p:nvSpPr>
          <p:spPr bwMode="auto">
            <a:xfrm>
              <a:off x="17185507" y="-7804677"/>
              <a:ext cx="334963" cy="2232025"/>
            </a:xfrm>
            <a:custGeom>
              <a:avLst/>
              <a:gdLst>
                <a:gd name="T0" fmla="*/ 58 w 79"/>
                <a:gd name="T1" fmla="*/ 527 h 527"/>
                <a:gd name="T2" fmla="*/ 22 w 79"/>
                <a:gd name="T3" fmla="*/ 527 h 527"/>
                <a:gd name="T4" fmla="*/ 13 w 79"/>
                <a:gd name="T5" fmla="*/ 487 h 527"/>
                <a:gd name="T6" fmla="*/ 40 w 79"/>
                <a:gd name="T7" fmla="*/ 472 h 527"/>
                <a:gd name="T8" fmla="*/ 41 w 79"/>
                <a:gd name="T9" fmla="*/ 393 h 527"/>
                <a:gd name="T10" fmla="*/ 42 w 79"/>
                <a:gd name="T11" fmla="*/ 158 h 527"/>
                <a:gd name="T12" fmla="*/ 15 w 79"/>
                <a:gd name="T13" fmla="*/ 87 h 527"/>
                <a:gd name="T14" fmla="*/ 43 w 79"/>
                <a:gd name="T15" fmla="*/ 64 h 527"/>
                <a:gd name="T16" fmla="*/ 16 w 79"/>
                <a:gd name="T17" fmla="*/ 8 h 527"/>
                <a:gd name="T18" fmla="*/ 52 w 79"/>
                <a:gd name="T19" fmla="*/ 1 h 527"/>
                <a:gd name="T20" fmla="*/ 58 w 79"/>
                <a:gd name="T2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527">
                  <a:moveTo>
                    <a:pt x="58" y="527"/>
                  </a:moveTo>
                  <a:cubicBezTo>
                    <a:pt x="46" y="527"/>
                    <a:pt x="34" y="527"/>
                    <a:pt x="22" y="527"/>
                  </a:cubicBezTo>
                  <a:cubicBezTo>
                    <a:pt x="25" y="508"/>
                    <a:pt x="41" y="493"/>
                    <a:pt x="13" y="487"/>
                  </a:cubicBezTo>
                  <a:cubicBezTo>
                    <a:pt x="17" y="478"/>
                    <a:pt x="25" y="471"/>
                    <a:pt x="40" y="472"/>
                  </a:cubicBezTo>
                  <a:cubicBezTo>
                    <a:pt x="28" y="434"/>
                    <a:pt x="17" y="421"/>
                    <a:pt x="41" y="393"/>
                  </a:cubicBezTo>
                  <a:cubicBezTo>
                    <a:pt x="23" y="325"/>
                    <a:pt x="32" y="220"/>
                    <a:pt x="42" y="158"/>
                  </a:cubicBezTo>
                  <a:cubicBezTo>
                    <a:pt x="10" y="127"/>
                    <a:pt x="59" y="112"/>
                    <a:pt x="15" y="87"/>
                  </a:cubicBezTo>
                  <a:cubicBezTo>
                    <a:pt x="21" y="76"/>
                    <a:pt x="30" y="68"/>
                    <a:pt x="43" y="64"/>
                  </a:cubicBezTo>
                  <a:cubicBezTo>
                    <a:pt x="0" y="43"/>
                    <a:pt x="44" y="36"/>
                    <a:pt x="16" y="8"/>
                  </a:cubicBezTo>
                  <a:cubicBezTo>
                    <a:pt x="24" y="2"/>
                    <a:pt x="36" y="0"/>
                    <a:pt x="52" y="1"/>
                  </a:cubicBezTo>
                  <a:cubicBezTo>
                    <a:pt x="79" y="149"/>
                    <a:pt x="56" y="366"/>
                    <a:pt x="58" y="5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3" name="Freeform 10"/>
            <p:cNvSpPr>
              <a:spLocks/>
            </p:cNvSpPr>
            <p:nvPr/>
          </p:nvSpPr>
          <p:spPr bwMode="auto">
            <a:xfrm>
              <a:off x="12035657" y="-7817377"/>
              <a:ext cx="282575" cy="182563"/>
            </a:xfrm>
            <a:custGeom>
              <a:avLst/>
              <a:gdLst>
                <a:gd name="T0" fmla="*/ 8 w 67"/>
                <a:gd name="T1" fmla="*/ 4 h 43"/>
                <a:gd name="T2" fmla="*/ 62 w 67"/>
                <a:gd name="T3" fmla="*/ 28 h 43"/>
                <a:gd name="T4" fmla="*/ 8 w 67"/>
                <a:gd name="T5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43">
                  <a:moveTo>
                    <a:pt x="8" y="4"/>
                  </a:moveTo>
                  <a:cubicBezTo>
                    <a:pt x="35" y="4"/>
                    <a:pt x="67" y="0"/>
                    <a:pt x="62" y="28"/>
                  </a:cubicBezTo>
                  <a:cubicBezTo>
                    <a:pt x="37" y="36"/>
                    <a:pt x="0" y="43"/>
                    <a:pt x="8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4" name="Freeform 11"/>
            <p:cNvSpPr>
              <a:spLocks/>
            </p:cNvSpPr>
            <p:nvPr/>
          </p:nvSpPr>
          <p:spPr bwMode="auto">
            <a:xfrm>
              <a:off x="19433407" y="-7784040"/>
              <a:ext cx="385763" cy="3259138"/>
            </a:xfrm>
            <a:custGeom>
              <a:avLst/>
              <a:gdLst>
                <a:gd name="T0" fmla="*/ 61 w 91"/>
                <a:gd name="T1" fmla="*/ 7 h 769"/>
                <a:gd name="T2" fmla="*/ 48 w 91"/>
                <a:gd name="T3" fmla="*/ 769 h 769"/>
                <a:gd name="T4" fmla="*/ 16 w 91"/>
                <a:gd name="T5" fmla="*/ 15 h 769"/>
                <a:gd name="T6" fmla="*/ 61 w 91"/>
                <a:gd name="T7" fmla="*/ 7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769">
                  <a:moveTo>
                    <a:pt x="61" y="7"/>
                  </a:moveTo>
                  <a:cubicBezTo>
                    <a:pt x="46" y="265"/>
                    <a:pt x="91" y="502"/>
                    <a:pt x="48" y="769"/>
                  </a:cubicBezTo>
                  <a:cubicBezTo>
                    <a:pt x="0" y="524"/>
                    <a:pt x="61" y="331"/>
                    <a:pt x="16" y="15"/>
                  </a:cubicBezTo>
                  <a:cubicBezTo>
                    <a:pt x="38" y="18"/>
                    <a:pt x="36" y="0"/>
                    <a:pt x="61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5" name="Freeform 12"/>
            <p:cNvSpPr>
              <a:spLocks/>
            </p:cNvSpPr>
            <p:nvPr/>
          </p:nvSpPr>
          <p:spPr bwMode="auto">
            <a:xfrm>
              <a:off x="19750907" y="-7695140"/>
              <a:ext cx="342900" cy="3236913"/>
            </a:xfrm>
            <a:custGeom>
              <a:avLst/>
              <a:gdLst>
                <a:gd name="T0" fmla="*/ 31 w 81"/>
                <a:gd name="T1" fmla="*/ 2 h 764"/>
                <a:gd name="T2" fmla="*/ 58 w 81"/>
                <a:gd name="T3" fmla="*/ 10 h 764"/>
                <a:gd name="T4" fmla="*/ 45 w 81"/>
                <a:gd name="T5" fmla="*/ 662 h 764"/>
                <a:gd name="T6" fmla="*/ 18 w 81"/>
                <a:gd name="T7" fmla="*/ 764 h 764"/>
                <a:gd name="T8" fmla="*/ 18 w 81"/>
                <a:gd name="T9" fmla="*/ 724 h 764"/>
                <a:gd name="T10" fmla="*/ 31 w 81"/>
                <a:gd name="T11" fmla="*/ 2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764">
                  <a:moveTo>
                    <a:pt x="31" y="2"/>
                  </a:moveTo>
                  <a:cubicBezTo>
                    <a:pt x="46" y="0"/>
                    <a:pt x="47" y="10"/>
                    <a:pt x="58" y="10"/>
                  </a:cubicBezTo>
                  <a:cubicBezTo>
                    <a:pt x="28" y="229"/>
                    <a:pt x="75" y="426"/>
                    <a:pt x="45" y="662"/>
                  </a:cubicBezTo>
                  <a:cubicBezTo>
                    <a:pt x="47" y="688"/>
                    <a:pt x="81" y="763"/>
                    <a:pt x="18" y="764"/>
                  </a:cubicBezTo>
                  <a:cubicBezTo>
                    <a:pt x="20" y="737"/>
                    <a:pt x="47" y="740"/>
                    <a:pt x="18" y="724"/>
                  </a:cubicBezTo>
                  <a:cubicBezTo>
                    <a:pt x="49" y="507"/>
                    <a:pt x="0" y="240"/>
                    <a:pt x="31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6" name="Freeform 13"/>
            <p:cNvSpPr>
              <a:spLocks/>
            </p:cNvSpPr>
            <p:nvPr/>
          </p:nvSpPr>
          <p:spPr bwMode="auto">
            <a:xfrm>
              <a:off x="20022369" y="-7699902"/>
              <a:ext cx="325438" cy="1624013"/>
            </a:xfrm>
            <a:custGeom>
              <a:avLst/>
              <a:gdLst>
                <a:gd name="T0" fmla="*/ 66 w 77"/>
                <a:gd name="T1" fmla="*/ 4 h 383"/>
                <a:gd name="T2" fmla="*/ 64 w 77"/>
                <a:gd name="T3" fmla="*/ 365 h 383"/>
                <a:gd name="T4" fmla="*/ 19 w 77"/>
                <a:gd name="T5" fmla="*/ 365 h 383"/>
                <a:gd name="T6" fmla="*/ 47 w 77"/>
                <a:gd name="T7" fmla="*/ 302 h 383"/>
                <a:gd name="T8" fmla="*/ 20 w 77"/>
                <a:gd name="T9" fmla="*/ 208 h 383"/>
                <a:gd name="T10" fmla="*/ 47 w 77"/>
                <a:gd name="T11" fmla="*/ 184 h 383"/>
                <a:gd name="T12" fmla="*/ 21 w 77"/>
                <a:gd name="T13" fmla="*/ 137 h 383"/>
                <a:gd name="T14" fmla="*/ 48 w 77"/>
                <a:gd name="T15" fmla="*/ 121 h 383"/>
                <a:gd name="T16" fmla="*/ 21 w 77"/>
                <a:gd name="T17" fmla="*/ 98 h 383"/>
                <a:gd name="T18" fmla="*/ 48 w 77"/>
                <a:gd name="T19" fmla="*/ 82 h 383"/>
                <a:gd name="T20" fmla="*/ 12 w 77"/>
                <a:gd name="T21" fmla="*/ 66 h 383"/>
                <a:gd name="T22" fmla="*/ 48 w 77"/>
                <a:gd name="T23" fmla="*/ 51 h 383"/>
                <a:gd name="T24" fmla="*/ 21 w 77"/>
                <a:gd name="T25" fmla="*/ 11 h 383"/>
                <a:gd name="T26" fmla="*/ 66 w 77"/>
                <a:gd name="T27" fmla="*/ 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383">
                  <a:moveTo>
                    <a:pt x="66" y="4"/>
                  </a:moveTo>
                  <a:cubicBezTo>
                    <a:pt x="77" y="108"/>
                    <a:pt x="73" y="242"/>
                    <a:pt x="64" y="365"/>
                  </a:cubicBezTo>
                  <a:cubicBezTo>
                    <a:pt x="59" y="369"/>
                    <a:pt x="21" y="383"/>
                    <a:pt x="19" y="365"/>
                  </a:cubicBezTo>
                  <a:cubicBezTo>
                    <a:pt x="69" y="346"/>
                    <a:pt x="9" y="316"/>
                    <a:pt x="47" y="302"/>
                  </a:cubicBezTo>
                  <a:cubicBezTo>
                    <a:pt x="4" y="267"/>
                    <a:pt x="70" y="219"/>
                    <a:pt x="20" y="208"/>
                  </a:cubicBezTo>
                  <a:cubicBezTo>
                    <a:pt x="19" y="190"/>
                    <a:pt x="28" y="183"/>
                    <a:pt x="47" y="184"/>
                  </a:cubicBezTo>
                  <a:cubicBezTo>
                    <a:pt x="0" y="170"/>
                    <a:pt x="56" y="150"/>
                    <a:pt x="21" y="137"/>
                  </a:cubicBezTo>
                  <a:cubicBezTo>
                    <a:pt x="25" y="127"/>
                    <a:pt x="32" y="121"/>
                    <a:pt x="48" y="121"/>
                  </a:cubicBezTo>
                  <a:cubicBezTo>
                    <a:pt x="54" y="100"/>
                    <a:pt x="29" y="106"/>
                    <a:pt x="21" y="98"/>
                  </a:cubicBezTo>
                  <a:cubicBezTo>
                    <a:pt x="25" y="88"/>
                    <a:pt x="32" y="82"/>
                    <a:pt x="48" y="82"/>
                  </a:cubicBezTo>
                  <a:cubicBezTo>
                    <a:pt x="47" y="68"/>
                    <a:pt x="17" y="77"/>
                    <a:pt x="12" y="66"/>
                  </a:cubicBezTo>
                  <a:cubicBezTo>
                    <a:pt x="14" y="52"/>
                    <a:pt x="28" y="48"/>
                    <a:pt x="48" y="51"/>
                  </a:cubicBezTo>
                  <a:cubicBezTo>
                    <a:pt x="58" y="21"/>
                    <a:pt x="14" y="38"/>
                    <a:pt x="21" y="11"/>
                  </a:cubicBezTo>
                  <a:cubicBezTo>
                    <a:pt x="47" y="18"/>
                    <a:pt x="45" y="0"/>
                    <a:pt x="66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7" name="Freeform 14"/>
            <p:cNvSpPr>
              <a:spLocks/>
            </p:cNvSpPr>
            <p:nvPr/>
          </p:nvSpPr>
          <p:spPr bwMode="auto">
            <a:xfrm>
              <a:off x="10959332" y="-7682440"/>
              <a:ext cx="220663" cy="127000"/>
            </a:xfrm>
            <a:custGeom>
              <a:avLst/>
              <a:gdLst>
                <a:gd name="T0" fmla="*/ 46 w 52"/>
                <a:gd name="T1" fmla="*/ 2 h 30"/>
                <a:gd name="T2" fmla="*/ 0 w 52"/>
                <a:gd name="T3" fmla="*/ 17 h 30"/>
                <a:gd name="T4" fmla="*/ 46 w 52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30">
                  <a:moveTo>
                    <a:pt x="46" y="2"/>
                  </a:moveTo>
                  <a:cubicBezTo>
                    <a:pt x="52" y="29"/>
                    <a:pt x="14" y="30"/>
                    <a:pt x="0" y="17"/>
                  </a:cubicBezTo>
                  <a:cubicBezTo>
                    <a:pt x="2" y="0"/>
                    <a:pt x="23" y="1"/>
                    <a:pt x="46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8" name="Freeform 15"/>
            <p:cNvSpPr>
              <a:spLocks/>
            </p:cNvSpPr>
            <p:nvPr/>
          </p:nvSpPr>
          <p:spPr bwMode="auto">
            <a:xfrm>
              <a:off x="11984857" y="-7618940"/>
              <a:ext cx="274638" cy="169863"/>
            </a:xfrm>
            <a:custGeom>
              <a:avLst/>
              <a:gdLst>
                <a:gd name="T0" fmla="*/ 20 w 65"/>
                <a:gd name="T1" fmla="*/ 4 h 40"/>
                <a:gd name="T2" fmla="*/ 56 w 65"/>
                <a:gd name="T3" fmla="*/ 12 h 40"/>
                <a:gd name="T4" fmla="*/ 20 w 6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40">
                  <a:moveTo>
                    <a:pt x="20" y="4"/>
                  </a:moveTo>
                  <a:cubicBezTo>
                    <a:pt x="34" y="5"/>
                    <a:pt x="54" y="0"/>
                    <a:pt x="56" y="12"/>
                  </a:cubicBezTo>
                  <a:cubicBezTo>
                    <a:pt x="65" y="40"/>
                    <a:pt x="0" y="33"/>
                    <a:pt x="20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9" name="Freeform 16"/>
            <p:cNvSpPr>
              <a:spLocks/>
            </p:cNvSpPr>
            <p:nvPr/>
          </p:nvSpPr>
          <p:spPr bwMode="auto">
            <a:xfrm>
              <a:off x="19123844" y="-7558615"/>
              <a:ext cx="225425" cy="211138"/>
            </a:xfrm>
            <a:custGeom>
              <a:avLst/>
              <a:gdLst>
                <a:gd name="T0" fmla="*/ 17 w 53"/>
                <a:gd name="T1" fmla="*/ 0 h 50"/>
                <a:gd name="T2" fmla="*/ 53 w 53"/>
                <a:gd name="T3" fmla="*/ 1 h 50"/>
                <a:gd name="T4" fmla="*/ 53 w 53"/>
                <a:gd name="T5" fmla="*/ 48 h 50"/>
                <a:gd name="T6" fmla="*/ 17 w 53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50">
                  <a:moveTo>
                    <a:pt x="17" y="0"/>
                  </a:moveTo>
                  <a:cubicBezTo>
                    <a:pt x="29" y="1"/>
                    <a:pt x="41" y="1"/>
                    <a:pt x="53" y="1"/>
                  </a:cubicBezTo>
                  <a:cubicBezTo>
                    <a:pt x="53" y="16"/>
                    <a:pt x="53" y="32"/>
                    <a:pt x="53" y="48"/>
                  </a:cubicBezTo>
                  <a:cubicBezTo>
                    <a:pt x="0" y="50"/>
                    <a:pt x="34" y="26"/>
                    <a:pt x="1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0" name="Freeform 17"/>
            <p:cNvSpPr>
              <a:spLocks/>
            </p:cNvSpPr>
            <p:nvPr/>
          </p:nvSpPr>
          <p:spPr bwMode="auto">
            <a:xfrm>
              <a:off x="10921232" y="-7360177"/>
              <a:ext cx="228600" cy="160338"/>
            </a:xfrm>
            <a:custGeom>
              <a:avLst/>
              <a:gdLst>
                <a:gd name="T0" fmla="*/ 54 w 54"/>
                <a:gd name="T1" fmla="*/ 28 h 38"/>
                <a:gd name="T2" fmla="*/ 9 w 54"/>
                <a:gd name="T3" fmla="*/ 12 h 38"/>
                <a:gd name="T4" fmla="*/ 54 w 54"/>
                <a:gd name="T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38">
                  <a:moveTo>
                    <a:pt x="54" y="28"/>
                  </a:moveTo>
                  <a:cubicBezTo>
                    <a:pt x="37" y="24"/>
                    <a:pt x="0" y="38"/>
                    <a:pt x="9" y="12"/>
                  </a:cubicBezTo>
                  <a:cubicBezTo>
                    <a:pt x="30" y="8"/>
                    <a:pt x="51" y="0"/>
                    <a:pt x="54" y="2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1" name="Freeform 18"/>
            <p:cNvSpPr>
              <a:spLocks/>
            </p:cNvSpPr>
            <p:nvPr/>
          </p:nvSpPr>
          <p:spPr bwMode="auto">
            <a:xfrm>
              <a:off x="19158769" y="-7317315"/>
              <a:ext cx="190500" cy="203200"/>
            </a:xfrm>
            <a:custGeom>
              <a:avLst/>
              <a:gdLst>
                <a:gd name="T0" fmla="*/ 45 w 45"/>
                <a:gd name="T1" fmla="*/ 6 h 48"/>
                <a:gd name="T2" fmla="*/ 26 w 45"/>
                <a:gd name="T3" fmla="*/ 46 h 48"/>
                <a:gd name="T4" fmla="*/ 0 w 45"/>
                <a:gd name="T5" fmla="*/ 14 h 48"/>
                <a:gd name="T6" fmla="*/ 45 w 45"/>
                <a:gd name="T7" fmla="*/ 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8">
                  <a:moveTo>
                    <a:pt x="45" y="6"/>
                  </a:moveTo>
                  <a:cubicBezTo>
                    <a:pt x="40" y="20"/>
                    <a:pt x="40" y="39"/>
                    <a:pt x="26" y="46"/>
                  </a:cubicBezTo>
                  <a:cubicBezTo>
                    <a:pt x="3" y="48"/>
                    <a:pt x="3" y="29"/>
                    <a:pt x="0" y="14"/>
                  </a:cubicBezTo>
                  <a:cubicBezTo>
                    <a:pt x="21" y="17"/>
                    <a:pt x="19" y="0"/>
                    <a:pt x="45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2" name="Freeform 19"/>
            <p:cNvSpPr>
              <a:spLocks/>
            </p:cNvSpPr>
            <p:nvPr/>
          </p:nvSpPr>
          <p:spPr bwMode="auto">
            <a:xfrm>
              <a:off x="12886557" y="-7212540"/>
              <a:ext cx="282575" cy="225425"/>
            </a:xfrm>
            <a:custGeom>
              <a:avLst/>
              <a:gdLst>
                <a:gd name="T0" fmla="*/ 67 w 67"/>
                <a:gd name="T1" fmla="*/ 20 h 53"/>
                <a:gd name="T2" fmla="*/ 67 w 67"/>
                <a:gd name="T3" fmla="*/ 43 h 53"/>
                <a:gd name="T4" fmla="*/ 22 w 67"/>
                <a:gd name="T5" fmla="*/ 51 h 53"/>
                <a:gd name="T6" fmla="*/ 67 w 67"/>
                <a:gd name="T7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3">
                  <a:moveTo>
                    <a:pt x="67" y="20"/>
                  </a:moveTo>
                  <a:cubicBezTo>
                    <a:pt x="67" y="27"/>
                    <a:pt x="67" y="35"/>
                    <a:pt x="67" y="43"/>
                  </a:cubicBezTo>
                  <a:cubicBezTo>
                    <a:pt x="57" y="50"/>
                    <a:pt x="43" y="53"/>
                    <a:pt x="22" y="51"/>
                  </a:cubicBezTo>
                  <a:cubicBezTo>
                    <a:pt x="0" y="24"/>
                    <a:pt x="40" y="0"/>
                    <a:pt x="67" y="2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3" name="Freeform 20"/>
            <p:cNvSpPr>
              <a:spLocks/>
            </p:cNvSpPr>
            <p:nvPr/>
          </p:nvSpPr>
          <p:spPr bwMode="auto">
            <a:xfrm>
              <a:off x="10921232" y="-7161740"/>
              <a:ext cx="190500" cy="136525"/>
            </a:xfrm>
            <a:custGeom>
              <a:avLst/>
              <a:gdLst>
                <a:gd name="T0" fmla="*/ 45 w 45"/>
                <a:gd name="T1" fmla="*/ 12 h 32"/>
                <a:gd name="T2" fmla="*/ 0 w 45"/>
                <a:gd name="T3" fmla="*/ 20 h 32"/>
                <a:gd name="T4" fmla="*/ 45 w 45"/>
                <a:gd name="T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2">
                  <a:moveTo>
                    <a:pt x="45" y="12"/>
                  </a:moveTo>
                  <a:cubicBezTo>
                    <a:pt x="44" y="32"/>
                    <a:pt x="11" y="31"/>
                    <a:pt x="0" y="20"/>
                  </a:cubicBezTo>
                  <a:cubicBezTo>
                    <a:pt x="1" y="0"/>
                    <a:pt x="33" y="2"/>
                    <a:pt x="45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4" name="Freeform 21"/>
            <p:cNvSpPr>
              <a:spLocks/>
            </p:cNvSpPr>
            <p:nvPr/>
          </p:nvSpPr>
          <p:spPr bwMode="auto">
            <a:xfrm>
              <a:off x="12000732" y="-7101415"/>
              <a:ext cx="258763" cy="152400"/>
            </a:xfrm>
            <a:custGeom>
              <a:avLst/>
              <a:gdLst>
                <a:gd name="T0" fmla="*/ 15 w 61"/>
                <a:gd name="T1" fmla="*/ 0 h 36"/>
                <a:gd name="T2" fmla="*/ 51 w 61"/>
                <a:gd name="T3" fmla="*/ 0 h 36"/>
                <a:gd name="T4" fmla="*/ 15 w 61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6">
                  <a:moveTo>
                    <a:pt x="15" y="0"/>
                  </a:moveTo>
                  <a:cubicBezTo>
                    <a:pt x="27" y="0"/>
                    <a:pt x="39" y="0"/>
                    <a:pt x="51" y="0"/>
                  </a:cubicBezTo>
                  <a:cubicBezTo>
                    <a:pt x="61" y="27"/>
                    <a:pt x="0" y="36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5" name="Freeform 22"/>
            <p:cNvSpPr>
              <a:spLocks/>
            </p:cNvSpPr>
            <p:nvPr/>
          </p:nvSpPr>
          <p:spPr bwMode="auto">
            <a:xfrm>
              <a:off x="12373794" y="-7101415"/>
              <a:ext cx="177800" cy="533400"/>
            </a:xfrm>
            <a:custGeom>
              <a:avLst/>
              <a:gdLst>
                <a:gd name="T0" fmla="*/ 26 w 42"/>
                <a:gd name="T1" fmla="*/ 0 h 126"/>
                <a:gd name="T2" fmla="*/ 25 w 42"/>
                <a:gd name="T3" fmla="*/ 126 h 126"/>
                <a:gd name="T4" fmla="*/ 26 w 42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26">
                  <a:moveTo>
                    <a:pt x="26" y="0"/>
                  </a:moveTo>
                  <a:cubicBezTo>
                    <a:pt x="42" y="26"/>
                    <a:pt x="38" y="101"/>
                    <a:pt x="25" y="126"/>
                  </a:cubicBezTo>
                  <a:cubicBezTo>
                    <a:pt x="0" y="93"/>
                    <a:pt x="28" y="39"/>
                    <a:pt x="2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6" name="Freeform 23"/>
            <p:cNvSpPr>
              <a:spLocks/>
            </p:cNvSpPr>
            <p:nvPr/>
          </p:nvSpPr>
          <p:spPr bwMode="auto">
            <a:xfrm>
              <a:off x="19069869" y="-7058552"/>
              <a:ext cx="317500" cy="465138"/>
            </a:xfrm>
            <a:custGeom>
              <a:avLst/>
              <a:gdLst>
                <a:gd name="T0" fmla="*/ 38 w 75"/>
                <a:gd name="T1" fmla="*/ 0 h 110"/>
                <a:gd name="T2" fmla="*/ 56 w 75"/>
                <a:gd name="T3" fmla="*/ 102 h 110"/>
                <a:gd name="T4" fmla="*/ 38 w 75"/>
                <a:gd name="T5" fmla="*/ 110 h 110"/>
                <a:gd name="T6" fmla="*/ 20 w 75"/>
                <a:gd name="T7" fmla="*/ 8 h 110"/>
                <a:gd name="T8" fmla="*/ 38 w 75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0">
                  <a:moveTo>
                    <a:pt x="38" y="0"/>
                  </a:moveTo>
                  <a:cubicBezTo>
                    <a:pt x="75" y="11"/>
                    <a:pt x="40" y="71"/>
                    <a:pt x="56" y="102"/>
                  </a:cubicBezTo>
                  <a:cubicBezTo>
                    <a:pt x="45" y="101"/>
                    <a:pt x="40" y="104"/>
                    <a:pt x="38" y="110"/>
                  </a:cubicBezTo>
                  <a:cubicBezTo>
                    <a:pt x="0" y="83"/>
                    <a:pt x="43" y="48"/>
                    <a:pt x="20" y="8"/>
                  </a:cubicBezTo>
                  <a:cubicBezTo>
                    <a:pt x="31" y="9"/>
                    <a:pt x="36" y="6"/>
                    <a:pt x="3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7" name="Freeform 24"/>
            <p:cNvSpPr>
              <a:spLocks/>
            </p:cNvSpPr>
            <p:nvPr/>
          </p:nvSpPr>
          <p:spPr bwMode="auto">
            <a:xfrm>
              <a:off x="3429819" y="-7136340"/>
              <a:ext cx="817563" cy="466725"/>
            </a:xfrm>
            <a:custGeom>
              <a:avLst/>
              <a:gdLst>
                <a:gd name="T0" fmla="*/ 67 w 193"/>
                <a:gd name="T1" fmla="*/ 11 h 110"/>
                <a:gd name="T2" fmla="*/ 103 w 193"/>
                <a:gd name="T3" fmla="*/ 11 h 110"/>
                <a:gd name="T4" fmla="*/ 112 w 193"/>
                <a:gd name="T5" fmla="*/ 66 h 110"/>
                <a:gd name="T6" fmla="*/ 130 w 193"/>
                <a:gd name="T7" fmla="*/ 12 h 110"/>
                <a:gd name="T8" fmla="*/ 139 w 193"/>
                <a:gd name="T9" fmla="*/ 43 h 110"/>
                <a:gd name="T10" fmla="*/ 193 w 193"/>
                <a:gd name="T11" fmla="*/ 12 h 110"/>
                <a:gd name="T12" fmla="*/ 193 w 193"/>
                <a:gd name="T13" fmla="*/ 83 h 110"/>
                <a:gd name="T14" fmla="*/ 112 w 193"/>
                <a:gd name="T15" fmla="*/ 74 h 110"/>
                <a:gd name="T16" fmla="*/ 85 w 193"/>
                <a:gd name="T17" fmla="*/ 98 h 110"/>
                <a:gd name="T18" fmla="*/ 85 w 193"/>
                <a:gd name="T19" fmla="*/ 66 h 110"/>
                <a:gd name="T20" fmla="*/ 4 w 193"/>
                <a:gd name="T21" fmla="*/ 81 h 110"/>
                <a:gd name="T22" fmla="*/ 22 w 193"/>
                <a:gd name="T23" fmla="*/ 19 h 110"/>
                <a:gd name="T24" fmla="*/ 67 w 193"/>
                <a:gd name="T25" fmla="*/ 1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10">
                  <a:moveTo>
                    <a:pt x="67" y="11"/>
                  </a:moveTo>
                  <a:cubicBezTo>
                    <a:pt x="79" y="11"/>
                    <a:pt x="91" y="11"/>
                    <a:pt x="103" y="11"/>
                  </a:cubicBezTo>
                  <a:cubicBezTo>
                    <a:pt x="116" y="22"/>
                    <a:pt x="112" y="46"/>
                    <a:pt x="112" y="66"/>
                  </a:cubicBezTo>
                  <a:cubicBezTo>
                    <a:pt x="133" y="62"/>
                    <a:pt x="111" y="18"/>
                    <a:pt x="130" y="12"/>
                  </a:cubicBezTo>
                  <a:cubicBezTo>
                    <a:pt x="142" y="14"/>
                    <a:pt x="138" y="31"/>
                    <a:pt x="139" y="43"/>
                  </a:cubicBezTo>
                  <a:cubicBezTo>
                    <a:pt x="158" y="34"/>
                    <a:pt x="151" y="0"/>
                    <a:pt x="193" y="12"/>
                  </a:cubicBezTo>
                  <a:cubicBezTo>
                    <a:pt x="193" y="35"/>
                    <a:pt x="193" y="59"/>
                    <a:pt x="193" y="83"/>
                  </a:cubicBezTo>
                  <a:cubicBezTo>
                    <a:pt x="156" y="88"/>
                    <a:pt x="132" y="110"/>
                    <a:pt x="112" y="74"/>
                  </a:cubicBezTo>
                  <a:cubicBezTo>
                    <a:pt x="90" y="71"/>
                    <a:pt x="117" y="110"/>
                    <a:pt x="85" y="98"/>
                  </a:cubicBezTo>
                  <a:cubicBezTo>
                    <a:pt x="85" y="87"/>
                    <a:pt x="85" y="77"/>
                    <a:pt x="85" y="66"/>
                  </a:cubicBezTo>
                  <a:cubicBezTo>
                    <a:pt x="60" y="99"/>
                    <a:pt x="56" y="82"/>
                    <a:pt x="4" y="81"/>
                  </a:cubicBezTo>
                  <a:cubicBezTo>
                    <a:pt x="0" y="51"/>
                    <a:pt x="7" y="31"/>
                    <a:pt x="22" y="19"/>
                  </a:cubicBezTo>
                  <a:cubicBezTo>
                    <a:pt x="54" y="9"/>
                    <a:pt x="69" y="58"/>
                    <a:pt x="67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8" name="Freeform 25"/>
            <p:cNvSpPr>
              <a:spLocks/>
            </p:cNvSpPr>
            <p:nvPr/>
          </p:nvSpPr>
          <p:spPr bwMode="auto">
            <a:xfrm>
              <a:off x="10918057" y="-7017277"/>
              <a:ext cx="219075" cy="127000"/>
            </a:xfrm>
            <a:custGeom>
              <a:avLst/>
              <a:gdLst>
                <a:gd name="T0" fmla="*/ 46 w 52"/>
                <a:gd name="T1" fmla="*/ 2 h 30"/>
                <a:gd name="T2" fmla="*/ 0 w 52"/>
                <a:gd name="T3" fmla="*/ 17 h 30"/>
                <a:gd name="T4" fmla="*/ 46 w 52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30">
                  <a:moveTo>
                    <a:pt x="46" y="2"/>
                  </a:moveTo>
                  <a:cubicBezTo>
                    <a:pt x="52" y="29"/>
                    <a:pt x="14" y="30"/>
                    <a:pt x="0" y="17"/>
                  </a:cubicBezTo>
                  <a:cubicBezTo>
                    <a:pt x="2" y="0"/>
                    <a:pt x="23" y="1"/>
                    <a:pt x="46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9" name="Freeform 26"/>
            <p:cNvSpPr>
              <a:spLocks/>
            </p:cNvSpPr>
            <p:nvPr/>
          </p:nvSpPr>
          <p:spPr bwMode="auto">
            <a:xfrm>
              <a:off x="12000732" y="-6902977"/>
              <a:ext cx="258763" cy="152400"/>
            </a:xfrm>
            <a:custGeom>
              <a:avLst/>
              <a:gdLst>
                <a:gd name="T0" fmla="*/ 15 w 61"/>
                <a:gd name="T1" fmla="*/ 0 h 36"/>
                <a:gd name="T2" fmla="*/ 51 w 61"/>
                <a:gd name="T3" fmla="*/ 0 h 36"/>
                <a:gd name="T4" fmla="*/ 15 w 61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6">
                  <a:moveTo>
                    <a:pt x="15" y="0"/>
                  </a:moveTo>
                  <a:cubicBezTo>
                    <a:pt x="27" y="0"/>
                    <a:pt x="39" y="0"/>
                    <a:pt x="51" y="0"/>
                  </a:cubicBezTo>
                  <a:cubicBezTo>
                    <a:pt x="61" y="27"/>
                    <a:pt x="0" y="36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0" name="Freeform 27"/>
            <p:cNvSpPr>
              <a:spLocks/>
            </p:cNvSpPr>
            <p:nvPr/>
          </p:nvSpPr>
          <p:spPr bwMode="auto">
            <a:xfrm>
              <a:off x="10905357" y="-6809315"/>
              <a:ext cx="231775" cy="139700"/>
            </a:xfrm>
            <a:custGeom>
              <a:avLst/>
              <a:gdLst>
                <a:gd name="T0" fmla="*/ 3 w 55"/>
                <a:gd name="T1" fmla="*/ 0 h 33"/>
                <a:gd name="T2" fmla="*/ 48 w 55"/>
                <a:gd name="T3" fmla="*/ 0 h 33"/>
                <a:gd name="T4" fmla="*/ 3 w 55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3">
                  <a:moveTo>
                    <a:pt x="3" y="0"/>
                  </a:moveTo>
                  <a:cubicBezTo>
                    <a:pt x="18" y="0"/>
                    <a:pt x="33" y="0"/>
                    <a:pt x="48" y="0"/>
                  </a:cubicBezTo>
                  <a:cubicBezTo>
                    <a:pt x="55" y="33"/>
                    <a:pt x="0" y="26"/>
                    <a:pt x="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1" name="Freeform 28"/>
            <p:cNvSpPr>
              <a:spLocks/>
            </p:cNvSpPr>
            <p:nvPr/>
          </p:nvSpPr>
          <p:spPr bwMode="auto">
            <a:xfrm>
              <a:off x="12940532" y="-6763277"/>
              <a:ext cx="263525" cy="136525"/>
            </a:xfrm>
            <a:custGeom>
              <a:avLst/>
              <a:gdLst>
                <a:gd name="T0" fmla="*/ 9 w 62"/>
                <a:gd name="T1" fmla="*/ 0 h 32"/>
                <a:gd name="T2" fmla="*/ 54 w 62"/>
                <a:gd name="T3" fmla="*/ 0 h 32"/>
                <a:gd name="T4" fmla="*/ 9 w 6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2">
                  <a:moveTo>
                    <a:pt x="9" y="0"/>
                  </a:moveTo>
                  <a:cubicBezTo>
                    <a:pt x="24" y="0"/>
                    <a:pt x="39" y="0"/>
                    <a:pt x="54" y="0"/>
                  </a:cubicBezTo>
                  <a:cubicBezTo>
                    <a:pt x="62" y="32"/>
                    <a:pt x="0" y="31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2" name="Freeform 29"/>
            <p:cNvSpPr>
              <a:spLocks/>
            </p:cNvSpPr>
            <p:nvPr/>
          </p:nvSpPr>
          <p:spPr bwMode="auto">
            <a:xfrm>
              <a:off x="12048357" y="-6745815"/>
              <a:ext cx="177800" cy="119063"/>
            </a:xfrm>
            <a:custGeom>
              <a:avLst/>
              <a:gdLst>
                <a:gd name="T0" fmla="*/ 3 w 42"/>
                <a:gd name="T1" fmla="*/ 2 h 28"/>
                <a:gd name="T2" fmla="*/ 39 w 42"/>
                <a:gd name="T3" fmla="*/ 26 h 28"/>
                <a:gd name="T4" fmla="*/ 3 w 42"/>
                <a:gd name="T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8">
                  <a:moveTo>
                    <a:pt x="3" y="2"/>
                  </a:moveTo>
                  <a:cubicBezTo>
                    <a:pt x="27" y="0"/>
                    <a:pt x="42" y="5"/>
                    <a:pt x="39" y="26"/>
                  </a:cubicBezTo>
                  <a:cubicBezTo>
                    <a:pt x="16" y="28"/>
                    <a:pt x="0" y="23"/>
                    <a:pt x="3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3" name="Freeform 30"/>
            <p:cNvSpPr>
              <a:spLocks/>
            </p:cNvSpPr>
            <p:nvPr/>
          </p:nvSpPr>
          <p:spPr bwMode="auto">
            <a:xfrm>
              <a:off x="11294294" y="-6788677"/>
              <a:ext cx="411163" cy="781050"/>
            </a:xfrm>
            <a:custGeom>
              <a:avLst/>
              <a:gdLst>
                <a:gd name="T0" fmla="*/ 82 w 97"/>
                <a:gd name="T1" fmla="*/ 43 h 184"/>
                <a:gd name="T2" fmla="*/ 27 w 97"/>
                <a:gd name="T3" fmla="*/ 184 h 184"/>
                <a:gd name="T4" fmla="*/ 82 w 97"/>
                <a:gd name="T5" fmla="*/ 4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84">
                  <a:moveTo>
                    <a:pt x="82" y="43"/>
                  </a:moveTo>
                  <a:cubicBezTo>
                    <a:pt x="60" y="87"/>
                    <a:pt x="97" y="183"/>
                    <a:pt x="27" y="184"/>
                  </a:cubicBezTo>
                  <a:cubicBezTo>
                    <a:pt x="11" y="141"/>
                    <a:pt x="0" y="0"/>
                    <a:pt x="82" y="4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4" name="Freeform 31"/>
            <p:cNvSpPr>
              <a:spLocks/>
            </p:cNvSpPr>
            <p:nvPr/>
          </p:nvSpPr>
          <p:spPr bwMode="auto">
            <a:xfrm>
              <a:off x="12937357" y="-6598177"/>
              <a:ext cx="203200" cy="111125"/>
            </a:xfrm>
            <a:custGeom>
              <a:avLst/>
              <a:gdLst>
                <a:gd name="T0" fmla="*/ 9 w 48"/>
                <a:gd name="T1" fmla="*/ 0 h 26"/>
                <a:gd name="T2" fmla="*/ 45 w 48"/>
                <a:gd name="T3" fmla="*/ 24 h 26"/>
                <a:gd name="T4" fmla="*/ 9 w 4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6">
                  <a:moveTo>
                    <a:pt x="9" y="0"/>
                  </a:moveTo>
                  <a:cubicBezTo>
                    <a:pt x="27" y="3"/>
                    <a:pt x="48" y="3"/>
                    <a:pt x="45" y="24"/>
                  </a:cubicBezTo>
                  <a:cubicBezTo>
                    <a:pt x="22" y="26"/>
                    <a:pt x="0" y="26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5" name="Freeform 32"/>
            <p:cNvSpPr>
              <a:spLocks/>
            </p:cNvSpPr>
            <p:nvPr/>
          </p:nvSpPr>
          <p:spPr bwMode="auto">
            <a:xfrm>
              <a:off x="12022957" y="-6606115"/>
              <a:ext cx="206375" cy="174625"/>
            </a:xfrm>
            <a:custGeom>
              <a:avLst/>
              <a:gdLst>
                <a:gd name="T0" fmla="*/ 45 w 49"/>
                <a:gd name="T1" fmla="*/ 32 h 41"/>
                <a:gd name="T2" fmla="*/ 0 w 49"/>
                <a:gd name="T3" fmla="*/ 24 h 41"/>
                <a:gd name="T4" fmla="*/ 45 w 49"/>
                <a:gd name="T5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41">
                  <a:moveTo>
                    <a:pt x="45" y="32"/>
                  </a:moveTo>
                  <a:cubicBezTo>
                    <a:pt x="17" y="41"/>
                    <a:pt x="21" y="36"/>
                    <a:pt x="0" y="24"/>
                  </a:cubicBezTo>
                  <a:cubicBezTo>
                    <a:pt x="2" y="0"/>
                    <a:pt x="49" y="8"/>
                    <a:pt x="45" y="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6" name="Freeform 33"/>
            <p:cNvSpPr>
              <a:spLocks/>
            </p:cNvSpPr>
            <p:nvPr/>
          </p:nvSpPr>
          <p:spPr bwMode="auto">
            <a:xfrm>
              <a:off x="11962632" y="-6304490"/>
              <a:ext cx="304800" cy="104775"/>
            </a:xfrm>
            <a:custGeom>
              <a:avLst/>
              <a:gdLst>
                <a:gd name="T0" fmla="*/ 14 w 72"/>
                <a:gd name="T1" fmla="*/ 0 h 25"/>
                <a:gd name="T2" fmla="*/ 59 w 72"/>
                <a:gd name="T3" fmla="*/ 0 h 25"/>
                <a:gd name="T4" fmla="*/ 14 w 7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25">
                  <a:moveTo>
                    <a:pt x="14" y="0"/>
                  </a:moveTo>
                  <a:cubicBezTo>
                    <a:pt x="29" y="0"/>
                    <a:pt x="44" y="0"/>
                    <a:pt x="59" y="0"/>
                  </a:cubicBezTo>
                  <a:cubicBezTo>
                    <a:pt x="72" y="25"/>
                    <a:pt x="0" y="24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7" name="Freeform 34"/>
            <p:cNvSpPr>
              <a:spLocks/>
            </p:cNvSpPr>
            <p:nvPr/>
          </p:nvSpPr>
          <p:spPr bwMode="auto">
            <a:xfrm>
              <a:off x="-7298506" y="-6225115"/>
              <a:ext cx="333375" cy="301625"/>
            </a:xfrm>
            <a:custGeom>
              <a:avLst/>
              <a:gdLst>
                <a:gd name="T0" fmla="*/ 34 w 79"/>
                <a:gd name="T1" fmla="*/ 0 h 71"/>
                <a:gd name="T2" fmla="*/ 42 w 79"/>
                <a:gd name="T3" fmla="*/ 71 h 71"/>
                <a:gd name="T4" fmla="*/ 34 w 79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71">
                  <a:moveTo>
                    <a:pt x="34" y="0"/>
                  </a:moveTo>
                  <a:cubicBezTo>
                    <a:pt x="79" y="5"/>
                    <a:pt x="72" y="58"/>
                    <a:pt x="42" y="71"/>
                  </a:cubicBezTo>
                  <a:cubicBezTo>
                    <a:pt x="0" y="68"/>
                    <a:pt x="18" y="16"/>
                    <a:pt x="3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8" name="Freeform 35"/>
            <p:cNvSpPr>
              <a:spLocks/>
            </p:cNvSpPr>
            <p:nvPr/>
          </p:nvSpPr>
          <p:spPr bwMode="auto">
            <a:xfrm>
              <a:off x="20101744" y="-6055252"/>
              <a:ext cx="225425" cy="411163"/>
            </a:xfrm>
            <a:custGeom>
              <a:avLst/>
              <a:gdLst>
                <a:gd name="T0" fmla="*/ 0 w 53"/>
                <a:gd name="T1" fmla="*/ 0 h 97"/>
                <a:gd name="T2" fmla="*/ 45 w 53"/>
                <a:gd name="T3" fmla="*/ 0 h 97"/>
                <a:gd name="T4" fmla="*/ 53 w 53"/>
                <a:gd name="T5" fmla="*/ 87 h 97"/>
                <a:gd name="T6" fmla="*/ 8 w 53"/>
                <a:gd name="T7" fmla="*/ 94 h 97"/>
                <a:gd name="T8" fmla="*/ 0 w 53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7">
                  <a:moveTo>
                    <a:pt x="0" y="0"/>
                  </a:moveTo>
                  <a:cubicBezTo>
                    <a:pt x="15" y="0"/>
                    <a:pt x="30" y="0"/>
                    <a:pt x="45" y="0"/>
                  </a:cubicBezTo>
                  <a:cubicBezTo>
                    <a:pt x="35" y="15"/>
                    <a:pt x="47" y="62"/>
                    <a:pt x="53" y="87"/>
                  </a:cubicBezTo>
                  <a:cubicBezTo>
                    <a:pt x="43" y="93"/>
                    <a:pt x="29" y="97"/>
                    <a:pt x="8" y="94"/>
                  </a:cubicBezTo>
                  <a:cubicBezTo>
                    <a:pt x="22" y="57"/>
                    <a:pt x="13" y="4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9" name="Freeform 36"/>
            <p:cNvSpPr>
              <a:spLocks/>
            </p:cNvSpPr>
            <p:nvPr/>
          </p:nvSpPr>
          <p:spPr bwMode="auto">
            <a:xfrm>
              <a:off x="-7684269" y="-6126690"/>
              <a:ext cx="236538" cy="258763"/>
            </a:xfrm>
            <a:custGeom>
              <a:avLst/>
              <a:gdLst>
                <a:gd name="T0" fmla="*/ 35 w 56"/>
                <a:gd name="T1" fmla="*/ 0 h 61"/>
                <a:gd name="T2" fmla="*/ 7 w 56"/>
                <a:gd name="T3" fmla="*/ 47 h 61"/>
                <a:gd name="T4" fmla="*/ 35 w 56"/>
                <a:gd name="T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61">
                  <a:moveTo>
                    <a:pt x="35" y="0"/>
                  </a:moveTo>
                  <a:cubicBezTo>
                    <a:pt x="56" y="12"/>
                    <a:pt x="44" y="61"/>
                    <a:pt x="7" y="47"/>
                  </a:cubicBezTo>
                  <a:cubicBezTo>
                    <a:pt x="0" y="17"/>
                    <a:pt x="29" y="19"/>
                    <a:pt x="3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0" name="Freeform 37"/>
            <p:cNvSpPr>
              <a:spLocks/>
            </p:cNvSpPr>
            <p:nvPr/>
          </p:nvSpPr>
          <p:spPr bwMode="auto">
            <a:xfrm>
              <a:off x="12894494" y="-5948890"/>
              <a:ext cx="236538" cy="160338"/>
            </a:xfrm>
            <a:custGeom>
              <a:avLst/>
              <a:gdLst>
                <a:gd name="T0" fmla="*/ 54 w 56"/>
                <a:gd name="T1" fmla="*/ 28 h 38"/>
                <a:gd name="T2" fmla="*/ 9 w 56"/>
                <a:gd name="T3" fmla="*/ 12 h 38"/>
                <a:gd name="T4" fmla="*/ 54 w 56"/>
                <a:gd name="T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38">
                  <a:moveTo>
                    <a:pt x="54" y="28"/>
                  </a:moveTo>
                  <a:cubicBezTo>
                    <a:pt x="37" y="24"/>
                    <a:pt x="0" y="38"/>
                    <a:pt x="9" y="12"/>
                  </a:cubicBezTo>
                  <a:cubicBezTo>
                    <a:pt x="22" y="0"/>
                    <a:pt x="56" y="4"/>
                    <a:pt x="54" y="2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1" name="Freeform 38"/>
            <p:cNvSpPr>
              <a:spLocks/>
            </p:cNvSpPr>
            <p:nvPr/>
          </p:nvSpPr>
          <p:spPr bwMode="auto">
            <a:xfrm>
              <a:off x="12894494" y="-5674252"/>
              <a:ext cx="165100" cy="144463"/>
            </a:xfrm>
            <a:custGeom>
              <a:avLst/>
              <a:gdLst>
                <a:gd name="T0" fmla="*/ 0 w 39"/>
                <a:gd name="T1" fmla="*/ 2 h 34"/>
                <a:gd name="T2" fmla="*/ 36 w 39"/>
                <a:gd name="T3" fmla="*/ 25 h 34"/>
                <a:gd name="T4" fmla="*/ 0 w 39"/>
                <a:gd name="T5" fmla="*/ 33 h 34"/>
                <a:gd name="T6" fmla="*/ 0 w 39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4">
                  <a:moveTo>
                    <a:pt x="0" y="2"/>
                  </a:moveTo>
                  <a:cubicBezTo>
                    <a:pt x="24" y="0"/>
                    <a:pt x="39" y="5"/>
                    <a:pt x="36" y="25"/>
                  </a:cubicBezTo>
                  <a:cubicBezTo>
                    <a:pt x="28" y="31"/>
                    <a:pt x="15" y="34"/>
                    <a:pt x="0" y="33"/>
                  </a:cubicBezTo>
                  <a:cubicBezTo>
                    <a:pt x="0" y="23"/>
                    <a:pt x="0" y="12"/>
                    <a:pt x="0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2" name="Freeform 39"/>
            <p:cNvSpPr>
              <a:spLocks/>
            </p:cNvSpPr>
            <p:nvPr/>
          </p:nvSpPr>
          <p:spPr bwMode="auto">
            <a:xfrm>
              <a:off x="20127144" y="-5652027"/>
              <a:ext cx="263525" cy="363538"/>
            </a:xfrm>
            <a:custGeom>
              <a:avLst/>
              <a:gdLst>
                <a:gd name="T0" fmla="*/ 11 w 62"/>
                <a:gd name="T1" fmla="*/ 15 h 86"/>
                <a:gd name="T2" fmla="*/ 11 w 62"/>
                <a:gd name="T3" fmla="*/ 70 h 86"/>
                <a:gd name="T4" fmla="*/ 11 w 62"/>
                <a:gd name="T5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86">
                  <a:moveTo>
                    <a:pt x="11" y="15"/>
                  </a:moveTo>
                  <a:cubicBezTo>
                    <a:pt x="62" y="0"/>
                    <a:pt x="61" y="86"/>
                    <a:pt x="11" y="70"/>
                  </a:cubicBezTo>
                  <a:cubicBezTo>
                    <a:pt x="7" y="53"/>
                    <a:pt x="0" y="35"/>
                    <a:pt x="11" y="1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3" name="Freeform 40"/>
            <p:cNvSpPr>
              <a:spLocks/>
            </p:cNvSpPr>
            <p:nvPr/>
          </p:nvSpPr>
          <p:spPr bwMode="auto">
            <a:xfrm>
              <a:off x="234181" y="-5677427"/>
              <a:ext cx="225425" cy="563563"/>
            </a:xfrm>
            <a:custGeom>
              <a:avLst/>
              <a:gdLst>
                <a:gd name="T0" fmla="*/ 27 w 53"/>
                <a:gd name="T1" fmla="*/ 0 h 133"/>
                <a:gd name="T2" fmla="*/ 36 w 53"/>
                <a:gd name="T3" fmla="*/ 133 h 133"/>
                <a:gd name="T4" fmla="*/ 27 w 53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33">
                  <a:moveTo>
                    <a:pt x="27" y="0"/>
                  </a:moveTo>
                  <a:cubicBezTo>
                    <a:pt x="53" y="22"/>
                    <a:pt x="51" y="102"/>
                    <a:pt x="36" y="133"/>
                  </a:cubicBezTo>
                  <a:cubicBezTo>
                    <a:pt x="0" y="115"/>
                    <a:pt x="41" y="49"/>
                    <a:pt x="2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4" name="Freeform 41"/>
            <p:cNvSpPr>
              <a:spLocks/>
            </p:cNvSpPr>
            <p:nvPr/>
          </p:nvSpPr>
          <p:spPr bwMode="auto">
            <a:xfrm>
              <a:off x="-7879531" y="-5525027"/>
              <a:ext cx="215900" cy="131763"/>
            </a:xfrm>
            <a:custGeom>
              <a:avLst/>
              <a:gdLst>
                <a:gd name="T0" fmla="*/ 43 w 51"/>
                <a:gd name="T1" fmla="*/ 31 h 31"/>
                <a:gd name="T2" fmla="*/ 7 w 51"/>
                <a:gd name="T3" fmla="*/ 30 h 31"/>
                <a:gd name="T4" fmla="*/ 43 w 5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1">
                  <a:moveTo>
                    <a:pt x="43" y="31"/>
                  </a:moveTo>
                  <a:cubicBezTo>
                    <a:pt x="31" y="30"/>
                    <a:pt x="19" y="30"/>
                    <a:pt x="7" y="30"/>
                  </a:cubicBezTo>
                  <a:cubicBezTo>
                    <a:pt x="0" y="0"/>
                    <a:pt x="51" y="0"/>
                    <a:pt x="43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5" name="Freeform 42"/>
            <p:cNvSpPr>
              <a:spLocks/>
            </p:cNvSpPr>
            <p:nvPr/>
          </p:nvSpPr>
          <p:spPr bwMode="auto">
            <a:xfrm>
              <a:off x="-7082606" y="-5525027"/>
              <a:ext cx="211138" cy="144463"/>
            </a:xfrm>
            <a:custGeom>
              <a:avLst/>
              <a:gdLst>
                <a:gd name="T0" fmla="*/ 45 w 50"/>
                <a:gd name="T1" fmla="*/ 32 h 34"/>
                <a:gd name="T2" fmla="*/ 0 w 50"/>
                <a:gd name="T3" fmla="*/ 24 h 34"/>
                <a:gd name="T4" fmla="*/ 45 w 50"/>
                <a:gd name="T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4">
                  <a:moveTo>
                    <a:pt x="45" y="32"/>
                  </a:moveTo>
                  <a:cubicBezTo>
                    <a:pt x="24" y="34"/>
                    <a:pt x="10" y="30"/>
                    <a:pt x="0" y="24"/>
                  </a:cubicBezTo>
                  <a:cubicBezTo>
                    <a:pt x="8" y="7"/>
                    <a:pt x="50" y="0"/>
                    <a:pt x="45" y="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6" name="Freeform 43"/>
            <p:cNvSpPr>
              <a:spLocks/>
            </p:cNvSpPr>
            <p:nvPr/>
          </p:nvSpPr>
          <p:spPr bwMode="auto">
            <a:xfrm>
              <a:off x="12848457" y="-5380565"/>
              <a:ext cx="274638" cy="165100"/>
            </a:xfrm>
            <a:custGeom>
              <a:avLst/>
              <a:gdLst>
                <a:gd name="T0" fmla="*/ 20 w 65"/>
                <a:gd name="T1" fmla="*/ 3 h 39"/>
                <a:gd name="T2" fmla="*/ 56 w 65"/>
                <a:gd name="T3" fmla="*/ 11 h 39"/>
                <a:gd name="T4" fmla="*/ 20 w 65"/>
                <a:gd name="T5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39">
                  <a:moveTo>
                    <a:pt x="20" y="3"/>
                  </a:moveTo>
                  <a:cubicBezTo>
                    <a:pt x="34" y="4"/>
                    <a:pt x="54" y="0"/>
                    <a:pt x="56" y="11"/>
                  </a:cubicBezTo>
                  <a:cubicBezTo>
                    <a:pt x="65" y="39"/>
                    <a:pt x="0" y="32"/>
                    <a:pt x="20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7" name="Freeform 44"/>
            <p:cNvSpPr>
              <a:spLocks/>
            </p:cNvSpPr>
            <p:nvPr/>
          </p:nvSpPr>
          <p:spPr bwMode="auto">
            <a:xfrm>
              <a:off x="20098569" y="-5329765"/>
              <a:ext cx="215900" cy="127000"/>
            </a:xfrm>
            <a:custGeom>
              <a:avLst/>
              <a:gdLst>
                <a:gd name="T0" fmla="*/ 45 w 51"/>
                <a:gd name="T1" fmla="*/ 2 h 30"/>
                <a:gd name="T2" fmla="*/ 0 w 51"/>
                <a:gd name="T3" fmla="*/ 18 h 30"/>
                <a:gd name="T4" fmla="*/ 45 w 51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0">
                  <a:moveTo>
                    <a:pt x="45" y="2"/>
                  </a:moveTo>
                  <a:cubicBezTo>
                    <a:pt x="51" y="29"/>
                    <a:pt x="13" y="30"/>
                    <a:pt x="0" y="18"/>
                  </a:cubicBezTo>
                  <a:cubicBezTo>
                    <a:pt x="1" y="0"/>
                    <a:pt x="23" y="1"/>
                    <a:pt x="45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8" name="Freeform 45"/>
            <p:cNvSpPr>
              <a:spLocks/>
            </p:cNvSpPr>
            <p:nvPr/>
          </p:nvSpPr>
          <p:spPr bwMode="auto">
            <a:xfrm>
              <a:off x="-7074669" y="-5377390"/>
              <a:ext cx="215900" cy="127000"/>
            </a:xfrm>
            <a:custGeom>
              <a:avLst/>
              <a:gdLst>
                <a:gd name="T0" fmla="*/ 51 w 51"/>
                <a:gd name="T1" fmla="*/ 12 h 30"/>
                <a:gd name="T2" fmla="*/ 6 w 51"/>
                <a:gd name="T3" fmla="*/ 28 h 30"/>
                <a:gd name="T4" fmla="*/ 51 w 51"/>
                <a:gd name="T5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0">
                  <a:moveTo>
                    <a:pt x="51" y="12"/>
                  </a:moveTo>
                  <a:cubicBezTo>
                    <a:pt x="50" y="30"/>
                    <a:pt x="29" y="29"/>
                    <a:pt x="6" y="28"/>
                  </a:cubicBezTo>
                  <a:cubicBezTo>
                    <a:pt x="0" y="1"/>
                    <a:pt x="38" y="0"/>
                    <a:pt x="51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9" name="Freeform 46"/>
            <p:cNvSpPr>
              <a:spLocks/>
            </p:cNvSpPr>
            <p:nvPr/>
          </p:nvSpPr>
          <p:spPr bwMode="auto">
            <a:xfrm>
              <a:off x="20050944" y="-5186890"/>
              <a:ext cx="360363" cy="1127125"/>
            </a:xfrm>
            <a:custGeom>
              <a:avLst/>
              <a:gdLst>
                <a:gd name="T0" fmla="*/ 47 w 85"/>
                <a:gd name="T1" fmla="*/ 0 h 266"/>
                <a:gd name="T2" fmla="*/ 36 w 85"/>
                <a:gd name="T3" fmla="*/ 266 h 266"/>
                <a:gd name="T4" fmla="*/ 46 w 85"/>
                <a:gd name="T5" fmla="*/ 157 h 266"/>
                <a:gd name="T6" fmla="*/ 10 w 85"/>
                <a:gd name="T7" fmla="*/ 101 h 266"/>
                <a:gd name="T8" fmla="*/ 46 w 85"/>
                <a:gd name="T9" fmla="*/ 86 h 266"/>
                <a:gd name="T10" fmla="*/ 47 w 85"/>
                <a:gd name="T1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266">
                  <a:moveTo>
                    <a:pt x="47" y="0"/>
                  </a:moveTo>
                  <a:cubicBezTo>
                    <a:pt x="71" y="52"/>
                    <a:pt x="85" y="227"/>
                    <a:pt x="36" y="266"/>
                  </a:cubicBezTo>
                  <a:cubicBezTo>
                    <a:pt x="40" y="229"/>
                    <a:pt x="0" y="168"/>
                    <a:pt x="46" y="157"/>
                  </a:cubicBezTo>
                  <a:cubicBezTo>
                    <a:pt x="40" y="133"/>
                    <a:pt x="15" y="126"/>
                    <a:pt x="10" y="101"/>
                  </a:cubicBezTo>
                  <a:cubicBezTo>
                    <a:pt x="16" y="91"/>
                    <a:pt x="29" y="87"/>
                    <a:pt x="46" y="86"/>
                  </a:cubicBezTo>
                  <a:cubicBezTo>
                    <a:pt x="2" y="60"/>
                    <a:pt x="28" y="27"/>
                    <a:pt x="4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0" name="Freeform 47"/>
            <p:cNvSpPr>
              <a:spLocks/>
            </p:cNvSpPr>
            <p:nvPr/>
          </p:nvSpPr>
          <p:spPr bwMode="auto">
            <a:xfrm>
              <a:off x="12889732" y="-5177365"/>
              <a:ext cx="152400" cy="122238"/>
            </a:xfrm>
            <a:custGeom>
              <a:avLst/>
              <a:gdLst>
                <a:gd name="T0" fmla="*/ 36 w 36"/>
                <a:gd name="T1" fmla="*/ 3 h 29"/>
                <a:gd name="T2" fmla="*/ 36 w 36"/>
                <a:gd name="T3" fmla="*/ 26 h 29"/>
                <a:gd name="T4" fmla="*/ 0 w 36"/>
                <a:gd name="T5" fmla="*/ 18 h 29"/>
                <a:gd name="T6" fmla="*/ 36 w 36"/>
                <a:gd name="T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36" y="3"/>
                  </a:moveTo>
                  <a:cubicBezTo>
                    <a:pt x="36" y="10"/>
                    <a:pt x="36" y="18"/>
                    <a:pt x="36" y="26"/>
                  </a:cubicBezTo>
                  <a:cubicBezTo>
                    <a:pt x="17" y="29"/>
                    <a:pt x="12" y="21"/>
                    <a:pt x="0" y="18"/>
                  </a:cubicBezTo>
                  <a:cubicBezTo>
                    <a:pt x="2" y="4"/>
                    <a:pt x="16" y="0"/>
                    <a:pt x="36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1" name="Freeform 48"/>
            <p:cNvSpPr>
              <a:spLocks/>
            </p:cNvSpPr>
            <p:nvPr/>
          </p:nvSpPr>
          <p:spPr bwMode="auto">
            <a:xfrm>
              <a:off x="-7966844" y="-5278965"/>
              <a:ext cx="274638" cy="165100"/>
            </a:xfrm>
            <a:custGeom>
              <a:avLst/>
              <a:gdLst>
                <a:gd name="T0" fmla="*/ 19 w 65"/>
                <a:gd name="T1" fmla="*/ 4 h 39"/>
                <a:gd name="T2" fmla="*/ 55 w 65"/>
                <a:gd name="T3" fmla="*/ 12 h 39"/>
                <a:gd name="T4" fmla="*/ 19 w 65"/>
                <a:gd name="T5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5" h="39">
                  <a:moveTo>
                    <a:pt x="19" y="4"/>
                  </a:moveTo>
                  <a:cubicBezTo>
                    <a:pt x="33" y="4"/>
                    <a:pt x="54" y="0"/>
                    <a:pt x="55" y="12"/>
                  </a:cubicBezTo>
                  <a:cubicBezTo>
                    <a:pt x="65" y="39"/>
                    <a:pt x="0" y="32"/>
                    <a:pt x="19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2" name="Freeform 49"/>
            <p:cNvSpPr>
              <a:spLocks/>
            </p:cNvSpPr>
            <p:nvPr/>
          </p:nvSpPr>
          <p:spPr bwMode="auto">
            <a:xfrm>
              <a:off x="22075007" y="-5110690"/>
              <a:ext cx="727075" cy="449263"/>
            </a:xfrm>
            <a:custGeom>
              <a:avLst/>
              <a:gdLst>
                <a:gd name="T0" fmla="*/ 172 w 172"/>
                <a:gd name="T1" fmla="*/ 95 h 106"/>
                <a:gd name="T2" fmla="*/ 0 w 172"/>
                <a:gd name="T3" fmla="*/ 94 h 106"/>
                <a:gd name="T4" fmla="*/ 172 w 172"/>
                <a:gd name="T5" fmla="*/ 9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" h="106">
                  <a:moveTo>
                    <a:pt x="172" y="95"/>
                  </a:moveTo>
                  <a:cubicBezTo>
                    <a:pt x="109" y="106"/>
                    <a:pt x="73" y="92"/>
                    <a:pt x="0" y="94"/>
                  </a:cubicBezTo>
                  <a:cubicBezTo>
                    <a:pt x="20" y="0"/>
                    <a:pt x="141" y="27"/>
                    <a:pt x="17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3" name="Freeform 50"/>
            <p:cNvSpPr>
              <a:spLocks/>
            </p:cNvSpPr>
            <p:nvPr/>
          </p:nvSpPr>
          <p:spPr bwMode="auto">
            <a:xfrm>
              <a:off x="-7887469" y="-5139265"/>
              <a:ext cx="228600" cy="142875"/>
            </a:xfrm>
            <a:custGeom>
              <a:avLst/>
              <a:gdLst>
                <a:gd name="T0" fmla="*/ 9 w 54"/>
                <a:gd name="T1" fmla="*/ 2 h 34"/>
                <a:gd name="T2" fmla="*/ 54 w 54"/>
                <a:gd name="T3" fmla="*/ 10 h 34"/>
                <a:gd name="T4" fmla="*/ 9 w 54"/>
                <a:gd name="T5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34">
                  <a:moveTo>
                    <a:pt x="9" y="2"/>
                  </a:moveTo>
                  <a:cubicBezTo>
                    <a:pt x="30" y="0"/>
                    <a:pt x="44" y="4"/>
                    <a:pt x="54" y="10"/>
                  </a:cubicBezTo>
                  <a:cubicBezTo>
                    <a:pt x="53" y="34"/>
                    <a:pt x="0" y="31"/>
                    <a:pt x="9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4" name="Freeform 51"/>
            <p:cNvSpPr>
              <a:spLocks/>
            </p:cNvSpPr>
            <p:nvPr/>
          </p:nvSpPr>
          <p:spPr bwMode="auto">
            <a:xfrm>
              <a:off x="9381357" y="-5037665"/>
              <a:ext cx="419100" cy="393700"/>
            </a:xfrm>
            <a:custGeom>
              <a:avLst/>
              <a:gdLst>
                <a:gd name="T0" fmla="*/ 90 w 99"/>
                <a:gd name="T1" fmla="*/ 4 h 93"/>
                <a:gd name="T2" fmla="*/ 54 w 99"/>
                <a:gd name="T3" fmla="*/ 35 h 93"/>
                <a:gd name="T4" fmla="*/ 99 w 99"/>
                <a:gd name="T5" fmla="*/ 75 h 93"/>
                <a:gd name="T6" fmla="*/ 9 w 99"/>
                <a:gd name="T7" fmla="*/ 90 h 93"/>
                <a:gd name="T8" fmla="*/ 9 w 99"/>
                <a:gd name="T9" fmla="*/ 19 h 93"/>
                <a:gd name="T10" fmla="*/ 90 w 99"/>
                <a:gd name="T1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93">
                  <a:moveTo>
                    <a:pt x="90" y="4"/>
                  </a:moveTo>
                  <a:cubicBezTo>
                    <a:pt x="89" y="24"/>
                    <a:pt x="77" y="34"/>
                    <a:pt x="54" y="35"/>
                  </a:cubicBezTo>
                  <a:cubicBezTo>
                    <a:pt x="63" y="54"/>
                    <a:pt x="99" y="49"/>
                    <a:pt x="99" y="75"/>
                  </a:cubicBezTo>
                  <a:cubicBezTo>
                    <a:pt x="78" y="88"/>
                    <a:pt x="49" y="93"/>
                    <a:pt x="9" y="90"/>
                  </a:cubicBezTo>
                  <a:cubicBezTo>
                    <a:pt x="0" y="58"/>
                    <a:pt x="10" y="58"/>
                    <a:pt x="9" y="19"/>
                  </a:cubicBezTo>
                  <a:cubicBezTo>
                    <a:pt x="33" y="11"/>
                    <a:pt x="53" y="0"/>
                    <a:pt x="90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5" name="Freeform 52"/>
            <p:cNvSpPr>
              <a:spLocks/>
            </p:cNvSpPr>
            <p:nvPr/>
          </p:nvSpPr>
          <p:spPr bwMode="auto">
            <a:xfrm>
              <a:off x="-7108006" y="-5093227"/>
              <a:ext cx="261938" cy="225425"/>
            </a:xfrm>
            <a:custGeom>
              <a:avLst/>
              <a:gdLst>
                <a:gd name="T0" fmla="*/ 50 w 62"/>
                <a:gd name="T1" fmla="*/ 0 h 53"/>
                <a:gd name="T2" fmla="*/ 41 w 62"/>
                <a:gd name="T3" fmla="*/ 24 h 53"/>
                <a:gd name="T4" fmla="*/ 59 w 62"/>
                <a:gd name="T5" fmla="*/ 48 h 53"/>
                <a:gd name="T6" fmla="*/ 5 w 62"/>
                <a:gd name="T7" fmla="*/ 39 h 53"/>
                <a:gd name="T8" fmla="*/ 50 w 62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3">
                  <a:moveTo>
                    <a:pt x="50" y="0"/>
                  </a:moveTo>
                  <a:cubicBezTo>
                    <a:pt x="60" y="12"/>
                    <a:pt x="60" y="20"/>
                    <a:pt x="41" y="24"/>
                  </a:cubicBezTo>
                  <a:cubicBezTo>
                    <a:pt x="47" y="32"/>
                    <a:pt x="62" y="32"/>
                    <a:pt x="59" y="48"/>
                  </a:cubicBezTo>
                  <a:cubicBezTo>
                    <a:pt x="31" y="53"/>
                    <a:pt x="32" y="34"/>
                    <a:pt x="5" y="39"/>
                  </a:cubicBezTo>
                  <a:cubicBezTo>
                    <a:pt x="0" y="8"/>
                    <a:pt x="25" y="5"/>
                    <a:pt x="5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6" name="Freeform 53"/>
            <p:cNvSpPr>
              <a:spLocks/>
            </p:cNvSpPr>
            <p:nvPr/>
          </p:nvSpPr>
          <p:spPr bwMode="auto">
            <a:xfrm>
              <a:off x="12886557" y="-4907490"/>
              <a:ext cx="211138" cy="149225"/>
            </a:xfrm>
            <a:custGeom>
              <a:avLst/>
              <a:gdLst>
                <a:gd name="T0" fmla="*/ 1 w 50"/>
                <a:gd name="T1" fmla="*/ 1 h 35"/>
                <a:gd name="T2" fmla="*/ 46 w 50"/>
                <a:gd name="T3" fmla="*/ 25 h 35"/>
                <a:gd name="T4" fmla="*/ 10 w 50"/>
                <a:gd name="T5" fmla="*/ 33 h 35"/>
                <a:gd name="T6" fmla="*/ 1 w 50"/>
                <a:gd name="T7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5">
                  <a:moveTo>
                    <a:pt x="1" y="1"/>
                  </a:moveTo>
                  <a:cubicBezTo>
                    <a:pt x="27" y="0"/>
                    <a:pt x="50" y="1"/>
                    <a:pt x="46" y="25"/>
                  </a:cubicBezTo>
                  <a:cubicBezTo>
                    <a:pt x="30" y="24"/>
                    <a:pt x="27" y="35"/>
                    <a:pt x="10" y="33"/>
                  </a:cubicBezTo>
                  <a:cubicBezTo>
                    <a:pt x="3" y="26"/>
                    <a:pt x="0" y="15"/>
                    <a:pt x="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7" name="Freeform 54"/>
            <p:cNvSpPr>
              <a:spLocks/>
            </p:cNvSpPr>
            <p:nvPr/>
          </p:nvSpPr>
          <p:spPr bwMode="auto">
            <a:xfrm>
              <a:off x="-7049269" y="-4864627"/>
              <a:ext cx="203200" cy="212725"/>
            </a:xfrm>
            <a:custGeom>
              <a:avLst/>
              <a:gdLst>
                <a:gd name="T0" fmla="*/ 45 w 48"/>
                <a:gd name="T1" fmla="*/ 1 h 50"/>
                <a:gd name="T2" fmla="*/ 27 w 48"/>
                <a:gd name="T3" fmla="*/ 17 h 50"/>
                <a:gd name="T4" fmla="*/ 45 w 48"/>
                <a:gd name="T5" fmla="*/ 33 h 50"/>
                <a:gd name="T6" fmla="*/ 0 w 48"/>
                <a:gd name="T7" fmla="*/ 40 h 50"/>
                <a:gd name="T8" fmla="*/ 0 w 48"/>
                <a:gd name="T9" fmla="*/ 17 h 50"/>
                <a:gd name="T10" fmla="*/ 45 w 48"/>
                <a:gd name="T11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50">
                  <a:moveTo>
                    <a:pt x="45" y="1"/>
                  </a:moveTo>
                  <a:cubicBezTo>
                    <a:pt x="48" y="15"/>
                    <a:pt x="38" y="16"/>
                    <a:pt x="27" y="17"/>
                  </a:cubicBezTo>
                  <a:cubicBezTo>
                    <a:pt x="31" y="24"/>
                    <a:pt x="35" y="31"/>
                    <a:pt x="45" y="33"/>
                  </a:cubicBezTo>
                  <a:cubicBezTo>
                    <a:pt x="34" y="44"/>
                    <a:pt x="10" y="50"/>
                    <a:pt x="0" y="40"/>
                  </a:cubicBezTo>
                  <a:cubicBezTo>
                    <a:pt x="6" y="34"/>
                    <a:pt x="14" y="19"/>
                    <a:pt x="0" y="17"/>
                  </a:cubicBezTo>
                  <a:cubicBezTo>
                    <a:pt x="1" y="0"/>
                    <a:pt x="22" y="0"/>
                    <a:pt x="45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8" name="Freeform 55"/>
            <p:cNvSpPr>
              <a:spLocks/>
            </p:cNvSpPr>
            <p:nvPr/>
          </p:nvSpPr>
          <p:spPr bwMode="auto">
            <a:xfrm>
              <a:off x="-16283756" y="-4817002"/>
              <a:ext cx="498475" cy="500063"/>
            </a:xfrm>
            <a:custGeom>
              <a:avLst/>
              <a:gdLst>
                <a:gd name="T0" fmla="*/ 2 w 118"/>
                <a:gd name="T1" fmla="*/ 0 h 118"/>
                <a:gd name="T2" fmla="*/ 101 w 118"/>
                <a:gd name="T3" fmla="*/ 1 h 118"/>
                <a:gd name="T4" fmla="*/ 100 w 118"/>
                <a:gd name="T5" fmla="*/ 79 h 118"/>
                <a:gd name="T6" fmla="*/ 83 w 118"/>
                <a:gd name="T7" fmla="*/ 40 h 118"/>
                <a:gd name="T8" fmla="*/ 64 w 118"/>
                <a:gd name="T9" fmla="*/ 118 h 118"/>
                <a:gd name="T10" fmla="*/ 47 w 118"/>
                <a:gd name="T11" fmla="*/ 32 h 118"/>
                <a:gd name="T12" fmla="*/ 10 w 118"/>
                <a:gd name="T13" fmla="*/ 110 h 118"/>
                <a:gd name="T14" fmla="*/ 2 w 118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18">
                  <a:moveTo>
                    <a:pt x="2" y="0"/>
                  </a:moveTo>
                  <a:cubicBezTo>
                    <a:pt x="51" y="8"/>
                    <a:pt x="55" y="4"/>
                    <a:pt x="101" y="1"/>
                  </a:cubicBezTo>
                  <a:cubicBezTo>
                    <a:pt x="97" y="37"/>
                    <a:pt x="118" y="51"/>
                    <a:pt x="100" y="79"/>
                  </a:cubicBezTo>
                  <a:cubicBezTo>
                    <a:pt x="70" y="87"/>
                    <a:pt x="87" y="55"/>
                    <a:pt x="83" y="40"/>
                  </a:cubicBezTo>
                  <a:cubicBezTo>
                    <a:pt x="60" y="66"/>
                    <a:pt x="80" y="100"/>
                    <a:pt x="64" y="118"/>
                  </a:cubicBezTo>
                  <a:cubicBezTo>
                    <a:pt x="32" y="112"/>
                    <a:pt x="52" y="61"/>
                    <a:pt x="47" y="32"/>
                  </a:cubicBezTo>
                  <a:cubicBezTo>
                    <a:pt x="22" y="47"/>
                    <a:pt x="57" y="114"/>
                    <a:pt x="10" y="110"/>
                  </a:cubicBezTo>
                  <a:cubicBezTo>
                    <a:pt x="1" y="78"/>
                    <a:pt x="0" y="41"/>
                    <a:pt x="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9" name="Freeform 56"/>
            <p:cNvSpPr>
              <a:spLocks/>
            </p:cNvSpPr>
            <p:nvPr/>
          </p:nvSpPr>
          <p:spPr bwMode="auto">
            <a:xfrm>
              <a:off x="-15513819" y="-4855102"/>
              <a:ext cx="650875" cy="511175"/>
            </a:xfrm>
            <a:custGeom>
              <a:avLst/>
              <a:gdLst>
                <a:gd name="T0" fmla="*/ 153 w 154"/>
                <a:gd name="T1" fmla="*/ 19 h 121"/>
                <a:gd name="T2" fmla="*/ 135 w 154"/>
                <a:gd name="T3" fmla="*/ 97 h 121"/>
                <a:gd name="T4" fmla="*/ 117 w 154"/>
                <a:gd name="T5" fmla="*/ 42 h 121"/>
                <a:gd name="T6" fmla="*/ 99 w 154"/>
                <a:gd name="T7" fmla="*/ 89 h 121"/>
                <a:gd name="T8" fmla="*/ 81 w 154"/>
                <a:gd name="T9" fmla="*/ 50 h 121"/>
                <a:gd name="T10" fmla="*/ 62 w 154"/>
                <a:gd name="T11" fmla="*/ 121 h 121"/>
                <a:gd name="T12" fmla="*/ 45 w 154"/>
                <a:gd name="T13" fmla="*/ 26 h 121"/>
                <a:gd name="T14" fmla="*/ 27 w 154"/>
                <a:gd name="T15" fmla="*/ 89 h 121"/>
                <a:gd name="T16" fmla="*/ 0 w 154"/>
                <a:gd name="T17" fmla="*/ 26 h 121"/>
                <a:gd name="T18" fmla="*/ 153 w 154"/>
                <a:gd name="T19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121">
                  <a:moveTo>
                    <a:pt x="153" y="19"/>
                  </a:moveTo>
                  <a:cubicBezTo>
                    <a:pt x="136" y="36"/>
                    <a:pt x="154" y="83"/>
                    <a:pt x="135" y="97"/>
                  </a:cubicBezTo>
                  <a:cubicBezTo>
                    <a:pt x="100" y="104"/>
                    <a:pt x="123" y="60"/>
                    <a:pt x="117" y="42"/>
                  </a:cubicBezTo>
                  <a:cubicBezTo>
                    <a:pt x="102" y="50"/>
                    <a:pt x="107" y="76"/>
                    <a:pt x="99" y="89"/>
                  </a:cubicBezTo>
                  <a:cubicBezTo>
                    <a:pt x="85" y="83"/>
                    <a:pt x="79" y="69"/>
                    <a:pt x="81" y="50"/>
                  </a:cubicBezTo>
                  <a:cubicBezTo>
                    <a:pt x="55" y="56"/>
                    <a:pt x="89" y="115"/>
                    <a:pt x="62" y="121"/>
                  </a:cubicBezTo>
                  <a:cubicBezTo>
                    <a:pt x="24" y="117"/>
                    <a:pt x="54" y="55"/>
                    <a:pt x="45" y="26"/>
                  </a:cubicBezTo>
                  <a:cubicBezTo>
                    <a:pt x="23" y="33"/>
                    <a:pt x="47" y="81"/>
                    <a:pt x="27" y="89"/>
                  </a:cubicBezTo>
                  <a:cubicBezTo>
                    <a:pt x="5" y="79"/>
                    <a:pt x="9" y="46"/>
                    <a:pt x="0" y="26"/>
                  </a:cubicBezTo>
                  <a:cubicBezTo>
                    <a:pt x="37" y="14"/>
                    <a:pt x="111" y="0"/>
                    <a:pt x="153" y="1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0" name="Freeform 57"/>
            <p:cNvSpPr>
              <a:spLocks/>
            </p:cNvSpPr>
            <p:nvPr/>
          </p:nvSpPr>
          <p:spPr bwMode="auto">
            <a:xfrm>
              <a:off x="-14408919" y="-4817002"/>
              <a:ext cx="485775" cy="444500"/>
            </a:xfrm>
            <a:custGeom>
              <a:avLst/>
              <a:gdLst>
                <a:gd name="T0" fmla="*/ 108 w 115"/>
                <a:gd name="T1" fmla="*/ 11 h 105"/>
                <a:gd name="T2" fmla="*/ 99 w 115"/>
                <a:gd name="T3" fmla="*/ 90 h 105"/>
                <a:gd name="T4" fmla="*/ 72 w 115"/>
                <a:gd name="T5" fmla="*/ 105 h 105"/>
                <a:gd name="T6" fmla="*/ 27 w 115"/>
                <a:gd name="T7" fmla="*/ 82 h 105"/>
                <a:gd name="T8" fmla="*/ 27 w 115"/>
                <a:gd name="T9" fmla="*/ 34 h 105"/>
                <a:gd name="T10" fmla="*/ 0 w 115"/>
                <a:gd name="T11" fmla="*/ 74 h 105"/>
                <a:gd name="T12" fmla="*/ 0 w 115"/>
                <a:gd name="T13" fmla="*/ 11 h 105"/>
                <a:gd name="T14" fmla="*/ 108 w 115"/>
                <a:gd name="T15" fmla="*/ 1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05">
                  <a:moveTo>
                    <a:pt x="108" y="11"/>
                  </a:moveTo>
                  <a:cubicBezTo>
                    <a:pt x="106" y="38"/>
                    <a:pt x="115" y="75"/>
                    <a:pt x="99" y="90"/>
                  </a:cubicBezTo>
                  <a:cubicBezTo>
                    <a:pt x="83" y="56"/>
                    <a:pt x="80" y="75"/>
                    <a:pt x="72" y="105"/>
                  </a:cubicBezTo>
                  <a:cubicBezTo>
                    <a:pt x="55" y="83"/>
                    <a:pt x="49" y="88"/>
                    <a:pt x="27" y="82"/>
                  </a:cubicBezTo>
                  <a:cubicBezTo>
                    <a:pt x="44" y="67"/>
                    <a:pt x="30" y="53"/>
                    <a:pt x="27" y="34"/>
                  </a:cubicBezTo>
                  <a:cubicBezTo>
                    <a:pt x="1" y="33"/>
                    <a:pt x="38" y="86"/>
                    <a:pt x="0" y="74"/>
                  </a:cubicBezTo>
                  <a:cubicBezTo>
                    <a:pt x="0" y="53"/>
                    <a:pt x="0" y="32"/>
                    <a:pt x="0" y="11"/>
                  </a:cubicBezTo>
                  <a:cubicBezTo>
                    <a:pt x="40" y="0"/>
                    <a:pt x="57" y="15"/>
                    <a:pt x="108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1" name="Freeform 58"/>
            <p:cNvSpPr>
              <a:spLocks/>
            </p:cNvSpPr>
            <p:nvPr/>
          </p:nvSpPr>
          <p:spPr bwMode="auto">
            <a:xfrm>
              <a:off x="12861157" y="-4694765"/>
              <a:ext cx="317500" cy="198438"/>
            </a:xfrm>
            <a:custGeom>
              <a:avLst/>
              <a:gdLst>
                <a:gd name="T0" fmla="*/ 60 w 75"/>
                <a:gd name="T1" fmla="*/ 38 h 47"/>
                <a:gd name="T2" fmla="*/ 6 w 75"/>
                <a:gd name="T3" fmla="*/ 30 h 47"/>
                <a:gd name="T4" fmla="*/ 60 w 75"/>
                <a:gd name="T5" fmla="*/ 3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47">
                  <a:moveTo>
                    <a:pt x="60" y="38"/>
                  </a:moveTo>
                  <a:cubicBezTo>
                    <a:pt x="45" y="33"/>
                    <a:pt x="7" y="47"/>
                    <a:pt x="6" y="30"/>
                  </a:cubicBezTo>
                  <a:cubicBezTo>
                    <a:pt x="0" y="0"/>
                    <a:pt x="75" y="11"/>
                    <a:pt x="60" y="3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2" name="Freeform 59"/>
            <p:cNvSpPr>
              <a:spLocks/>
            </p:cNvSpPr>
            <p:nvPr/>
          </p:nvSpPr>
          <p:spPr bwMode="auto">
            <a:xfrm>
              <a:off x="-13939019" y="-4770965"/>
              <a:ext cx="190500" cy="334963"/>
            </a:xfrm>
            <a:custGeom>
              <a:avLst/>
              <a:gdLst>
                <a:gd name="T0" fmla="*/ 15 w 45"/>
                <a:gd name="T1" fmla="*/ 0 h 79"/>
                <a:gd name="T2" fmla="*/ 24 w 45"/>
                <a:gd name="T3" fmla="*/ 79 h 79"/>
                <a:gd name="T4" fmla="*/ 15 w 45"/>
                <a:gd name="T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79">
                  <a:moveTo>
                    <a:pt x="15" y="0"/>
                  </a:moveTo>
                  <a:cubicBezTo>
                    <a:pt x="45" y="3"/>
                    <a:pt x="36" y="65"/>
                    <a:pt x="24" y="79"/>
                  </a:cubicBezTo>
                  <a:cubicBezTo>
                    <a:pt x="14" y="60"/>
                    <a:pt x="0" y="18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3" name="Freeform 60"/>
            <p:cNvSpPr>
              <a:spLocks/>
            </p:cNvSpPr>
            <p:nvPr/>
          </p:nvSpPr>
          <p:spPr bwMode="auto">
            <a:xfrm>
              <a:off x="9398819" y="-4694765"/>
              <a:ext cx="376238" cy="274638"/>
            </a:xfrm>
            <a:custGeom>
              <a:avLst/>
              <a:gdLst>
                <a:gd name="T0" fmla="*/ 86 w 89"/>
                <a:gd name="T1" fmla="*/ 41 h 65"/>
                <a:gd name="T2" fmla="*/ 5 w 89"/>
                <a:gd name="T3" fmla="*/ 48 h 65"/>
                <a:gd name="T4" fmla="*/ 86 w 89"/>
                <a:gd name="T5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9" h="65">
                  <a:moveTo>
                    <a:pt x="86" y="41"/>
                  </a:moveTo>
                  <a:cubicBezTo>
                    <a:pt x="62" y="47"/>
                    <a:pt x="26" y="65"/>
                    <a:pt x="5" y="48"/>
                  </a:cubicBezTo>
                  <a:cubicBezTo>
                    <a:pt x="0" y="17"/>
                    <a:pt x="89" y="0"/>
                    <a:pt x="86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4" name="Freeform 61"/>
            <p:cNvSpPr>
              <a:spLocks/>
            </p:cNvSpPr>
            <p:nvPr/>
          </p:nvSpPr>
          <p:spPr bwMode="auto">
            <a:xfrm>
              <a:off x="21770207" y="-4524902"/>
              <a:ext cx="622300" cy="292100"/>
            </a:xfrm>
            <a:custGeom>
              <a:avLst/>
              <a:gdLst>
                <a:gd name="T0" fmla="*/ 135 w 147"/>
                <a:gd name="T1" fmla="*/ 4 h 69"/>
                <a:gd name="T2" fmla="*/ 144 w 147"/>
                <a:gd name="T3" fmla="*/ 43 h 69"/>
                <a:gd name="T4" fmla="*/ 36 w 147"/>
                <a:gd name="T5" fmla="*/ 58 h 69"/>
                <a:gd name="T6" fmla="*/ 0 w 147"/>
                <a:gd name="T7" fmla="*/ 19 h 69"/>
                <a:gd name="T8" fmla="*/ 135 w 147"/>
                <a:gd name="T9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69">
                  <a:moveTo>
                    <a:pt x="135" y="4"/>
                  </a:moveTo>
                  <a:cubicBezTo>
                    <a:pt x="147" y="22"/>
                    <a:pt x="134" y="18"/>
                    <a:pt x="144" y="43"/>
                  </a:cubicBezTo>
                  <a:cubicBezTo>
                    <a:pt x="124" y="69"/>
                    <a:pt x="35" y="13"/>
                    <a:pt x="36" y="58"/>
                  </a:cubicBezTo>
                  <a:cubicBezTo>
                    <a:pt x="7" y="59"/>
                    <a:pt x="5" y="38"/>
                    <a:pt x="0" y="19"/>
                  </a:cubicBezTo>
                  <a:cubicBezTo>
                    <a:pt x="59" y="0"/>
                    <a:pt x="65" y="20"/>
                    <a:pt x="13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5" name="Freeform 62"/>
            <p:cNvSpPr>
              <a:spLocks/>
            </p:cNvSpPr>
            <p:nvPr/>
          </p:nvSpPr>
          <p:spPr bwMode="auto">
            <a:xfrm>
              <a:off x="20995507" y="-4491565"/>
              <a:ext cx="203200" cy="339725"/>
            </a:xfrm>
            <a:custGeom>
              <a:avLst/>
              <a:gdLst>
                <a:gd name="T0" fmla="*/ 21 w 48"/>
                <a:gd name="T1" fmla="*/ 2 h 80"/>
                <a:gd name="T2" fmla="*/ 48 w 48"/>
                <a:gd name="T3" fmla="*/ 10 h 80"/>
                <a:gd name="T4" fmla="*/ 29 w 48"/>
                <a:gd name="T5" fmla="*/ 80 h 80"/>
                <a:gd name="T6" fmla="*/ 21 w 48"/>
                <a:gd name="T7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80">
                  <a:moveTo>
                    <a:pt x="21" y="2"/>
                  </a:moveTo>
                  <a:cubicBezTo>
                    <a:pt x="35" y="0"/>
                    <a:pt x="36" y="9"/>
                    <a:pt x="48" y="10"/>
                  </a:cubicBezTo>
                  <a:cubicBezTo>
                    <a:pt x="48" y="39"/>
                    <a:pt x="38" y="59"/>
                    <a:pt x="29" y="80"/>
                  </a:cubicBezTo>
                  <a:cubicBezTo>
                    <a:pt x="0" y="77"/>
                    <a:pt x="9" y="16"/>
                    <a:pt x="21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6" name="Freeform 63"/>
            <p:cNvSpPr>
              <a:spLocks/>
            </p:cNvSpPr>
            <p:nvPr/>
          </p:nvSpPr>
          <p:spPr bwMode="auto">
            <a:xfrm>
              <a:off x="21351107" y="-4509027"/>
              <a:ext cx="266700" cy="271463"/>
            </a:xfrm>
            <a:custGeom>
              <a:avLst/>
              <a:gdLst>
                <a:gd name="T0" fmla="*/ 18 w 63"/>
                <a:gd name="T1" fmla="*/ 6 h 64"/>
                <a:gd name="T2" fmla="*/ 63 w 63"/>
                <a:gd name="T3" fmla="*/ 14 h 64"/>
                <a:gd name="T4" fmla="*/ 63 w 63"/>
                <a:gd name="T5" fmla="*/ 54 h 64"/>
                <a:gd name="T6" fmla="*/ 18 w 63"/>
                <a:gd name="T7" fmla="*/ 61 h 64"/>
                <a:gd name="T8" fmla="*/ 18 w 63"/>
                <a:gd name="T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18" y="6"/>
                  </a:moveTo>
                  <a:cubicBezTo>
                    <a:pt x="43" y="0"/>
                    <a:pt x="41" y="17"/>
                    <a:pt x="63" y="14"/>
                  </a:cubicBezTo>
                  <a:cubicBezTo>
                    <a:pt x="63" y="27"/>
                    <a:pt x="63" y="40"/>
                    <a:pt x="63" y="54"/>
                  </a:cubicBezTo>
                  <a:cubicBezTo>
                    <a:pt x="37" y="47"/>
                    <a:pt x="39" y="64"/>
                    <a:pt x="18" y="61"/>
                  </a:cubicBezTo>
                  <a:cubicBezTo>
                    <a:pt x="0" y="46"/>
                    <a:pt x="13" y="24"/>
                    <a:pt x="18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7" name="Freeform 64"/>
            <p:cNvSpPr>
              <a:spLocks/>
            </p:cNvSpPr>
            <p:nvPr/>
          </p:nvSpPr>
          <p:spPr bwMode="auto">
            <a:xfrm>
              <a:off x="22887807" y="-4512202"/>
              <a:ext cx="558800" cy="322263"/>
            </a:xfrm>
            <a:custGeom>
              <a:avLst/>
              <a:gdLst>
                <a:gd name="T0" fmla="*/ 87 w 132"/>
                <a:gd name="T1" fmla="*/ 10 h 76"/>
                <a:gd name="T2" fmla="*/ 132 w 132"/>
                <a:gd name="T3" fmla="*/ 18 h 76"/>
                <a:gd name="T4" fmla="*/ 15 w 132"/>
                <a:gd name="T5" fmla="*/ 64 h 76"/>
                <a:gd name="T6" fmla="*/ 6 w 132"/>
                <a:gd name="T7" fmla="*/ 17 h 76"/>
                <a:gd name="T8" fmla="*/ 87 w 132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6">
                  <a:moveTo>
                    <a:pt x="87" y="10"/>
                  </a:moveTo>
                  <a:cubicBezTo>
                    <a:pt x="98" y="17"/>
                    <a:pt x="111" y="20"/>
                    <a:pt x="132" y="18"/>
                  </a:cubicBezTo>
                  <a:cubicBezTo>
                    <a:pt x="131" y="76"/>
                    <a:pt x="53" y="39"/>
                    <a:pt x="15" y="64"/>
                  </a:cubicBezTo>
                  <a:cubicBezTo>
                    <a:pt x="22" y="40"/>
                    <a:pt x="0" y="41"/>
                    <a:pt x="6" y="17"/>
                  </a:cubicBezTo>
                  <a:cubicBezTo>
                    <a:pt x="55" y="0"/>
                    <a:pt x="84" y="56"/>
                    <a:pt x="87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8" name="Freeform 65"/>
            <p:cNvSpPr>
              <a:spLocks/>
            </p:cNvSpPr>
            <p:nvPr/>
          </p:nvSpPr>
          <p:spPr bwMode="auto">
            <a:xfrm>
              <a:off x="-7117531" y="-4626502"/>
              <a:ext cx="309563" cy="160338"/>
            </a:xfrm>
            <a:custGeom>
              <a:avLst/>
              <a:gdLst>
                <a:gd name="T0" fmla="*/ 15 w 73"/>
                <a:gd name="T1" fmla="*/ 0 h 38"/>
                <a:gd name="T2" fmla="*/ 60 w 73"/>
                <a:gd name="T3" fmla="*/ 0 h 38"/>
                <a:gd name="T4" fmla="*/ 15 w 73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38">
                  <a:moveTo>
                    <a:pt x="15" y="0"/>
                  </a:moveTo>
                  <a:cubicBezTo>
                    <a:pt x="30" y="0"/>
                    <a:pt x="45" y="0"/>
                    <a:pt x="60" y="0"/>
                  </a:cubicBezTo>
                  <a:cubicBezTo>
                    <a:pt x="73" y="29"/>
                    <a:pt x="0" y="38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9" name="Freeform 66"/>
            <p:cNvSpPr>
              <a:spLocks/>
            </p:cNvSpPr>
            <p:nvPr/>
          </p:nvSpPr>
          <p:spPr bwMode="auto">
            <a:xfrm>
              <a:off x="21236807" y="-4448702"/>
              <a:ext cx="114300" cy="198438"/>
            </a:xfrm>
            <a:custGeom>
              <a:avLst/>
              <a:gdLst>
                <a:gd name="T0" fmla="*/ 0 w 27"/>
                <a:gd name="T1" fmla="*/ 0 h 47"/>
                <a:gd name="T2" fmla="*/ 27 w 27"/>
                <a:gd name="T3" fmla="*/ 0 h 47"/>
                <a:gd name="T4" fmla="*/ 0 w 27"/>
                <a:gd name="T5" fmla="*/ 47 h 47"/>
                <a:gd name="T6" fmla="*/ 0 w 2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7">
                  <a:moveTo>
                    <a:pt x="0" y="0"/>
                  </a:moveTo>
                  <a:cubicBezTo>
                    <a:pt x="9" y="0"/>
                    <a:pt x="18" y="0"/>
                    <a:pt x="27" y="0"/>
                  </a:cubicBezTo>
                  <a:cubicBezTo>
                    <a:pt x="22" y="19"/>
                    <a:pt x="27" y="47"/>
                    <a:pt x="0" y="47"/>
                  </a:cubicBezTo>
                  <a:cubicBezTo>
                    <a:pt x="0" y="31"/>
                    <a:pt x="0" y="15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0" name="Freeform 67"/>
            <p:cNvSpPr>
              <a:spLocks/>
            </p:cNvSpPr>
            <p:nvPr/>
          </p:nvSpPr>
          <p:spPr bwMode="auto">
            <a:xfrm>
              <a:off x="22417907" y="-4461402"/>
              <a:ext cx="228600" cy="157163"/>
            </a:xfrm>
            <a:custGeom>
              <a:avLst/>
              <a:gdLst>
                <a:gd name="T0" fmla="*/ 54 w 54"/>
                <a:gd name="T1" fmla="*/ 5 h 37"/>
                <a:gd name="T2" fmla="*/ 54 w 54"/>
                <a:gd name="T3" fmla="*/ 36 h 37"/>
                <a:gd name="T4" fmla="*/ 0 w 54"/>
                <a:gd name="T5" fmla="*/ 28 h 37"/>
                <a:gd name="T6" fmla="*/ 54 w 54"/>
                <a:gd name="T7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37">
                  <a:moveTo>
                    <a:pt x="54" y="5"/>
                  </a:moveTo>
                  <a:cubicBezTo>
                    <a:pt x="54" y="15"/>
                    <a:pt x="54" y="26"/>
                    <a:pt x="54" y="36"/>
                  </a:cubicBezTo>
                  <a:cubicBezTo>
                    <a:pt x="32" y="37"/>
                    <a:pt x="11" y="37"/>
                    <a:pt x="0" y="28"/>
                  </a:cubicBezTo>
                  <a:cubicBezTo>
                    <a:pt x="3" y="7"/>
                    <a:pt x="22" y="0"/>
                    <a:pt x="54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1" name="Freeform 68"/>
            <p:cNvSpPr>
              <a:spLocks/>
            </p:cNvSpPr>
            <p:nvPr/>
          </p:nvSpPr>
          <p:spPr bwMode="auto">
            <a:xfrm>
              <a:off x="12915132" y="-4440765"/>
              <a:ext cx="254000" cy="136525"/>
            </a:xfrm>
            <a:custGeom>
              <a:avLst/>
              <a:gdLst>
                <a:gd name="T0" fmla="*/ 11 w 60"/>
                <a:gd name="T1" fmla="*/ 1 h 32"/>
                <a:gd name="T2" fmla="*/ 56 w 60"/>
                <a:gd name="T3" fmla="*/ 25 h 32"/>
                <a:gd name="T4" fmla="*/ 11 w 60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32">
                  <a:moveTo>
                    <a:pt x="11" y="1"/>
                  </a:moveTo>
                  <a:cubicBezTo>
                    <a:pt x="37" y="0"/>
                    <a:pt x="60" y="1"/>
                    <a:pt x="56" y="25"/>
                  </a:cubicBezTo>
                  <a:cubicBezTo>
                    <a:pt x="32" y="25"/>
                    <a:pt x="0" y="32"/>
                    <a:pt x="1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2" name="Freeform 69"/>
            <p:cNvSpPr>
              <a:spLocks/>
            </p:cNvSpPr>
            <p:nvPr/>
          </p:nvSpPr>
          <p:spPr bwMode="auto">
            <a:xfrm>
              <a:off x="19763607" y="-4394727"/>
              <a:ext cx="258763" cy="157163"/>
            </a:xfrm>
            <a:custGeom>
              <a:avLst/>
              <a:gdLst>
                <a:gd name="T0" fmla="*/ 15 w 61"/>
                <a:gd name="T1" fmla="*/ 0 h 37"/>
                <a:gd name="T2" fmla="*/ 51 w 61"/>
                <a:gd name="T3" fmla="*/ 1 h 37"/>
                <a:gd name="T4" fmla="*/ 15 w 61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7">
                  <a:moveTo>
                    <a:pt x="15" y="0"/>
                  </a:moveTo>
                  <a:cubicBezTo>
                    <a:pt x="26" y="0"/>
                    <a:pt x="39" y="1"/>
                    <a:pt x="51" y="1"/>
                  </a:cubicBezTo>
                  <a:cubicBezTo>
                    <a:pt x="61" y="28"/>
                    <a:pt x="0" y="37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3" name="Freeform 70"/>
            <p:cNvSpPr>
              <a:spLocks/>
            </p:cNvSpPr>
            <p:nvPr/>
          </p:nvSpPr>
          <p:spPr bwMode="auto">
            <a:xfrm>
              <a:off x="-7054031" y="-4547127"/>
              <a:ext cx="228600" cy="263525"/>
            </a:xfrm>
            <a:custGeom>
              <a:avLst/>
              <a:gdLst>
                <a:gd name="T0" fmla="*/ 54 w 54"/>
                <a:gd name="T1" fmla="*/ 29 h 62"/>
                <a:gd name="T2" fmla="*/ 0 w 54"/>
                <a:gd name="T3" fmla="*/ 28 h 62"/>
                <a:gd name="T4" fmla="*/ 54 w 54"/>
                <a:gd name="T5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62">
                  <a:moveTo>
                    <a:pt x="54" y="29"/>
                  </a:moveTo>
                  <a:cubicBezTo>
                    <a:pt x="41" y="62"/>
                    <a:pt x="34" y="20"/>
                    <a:pt x="0" y="28"/>
                  </a:cubicBezTo>
                  <a:cubicBezTo>
                    <a:pt x="7" y="0"/>
                    <a:pt x="42" y="17"/>
                    <a:pt x="54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4" name="Freeform 71"/>
            <p:cNvSpPr>
              <a:spLocks/>
            </p:cNvSpPr>
            <p:nvPr/>
          </p:nvSpPr>
          <p:spPr bwMode="auto">
            <a:xfrm>
              <a:off x="2944044" y="-4428065"/>
              <a:ext cx="688975" cy="385763"/>
            </a:xfrm>
            <a:custGeom>
              <a:avLst/>
              <a:gdLst>
                <a:gd name="T0" fmla="*/ 133 w 163"/>
                <a:gd name="T1" fmla="*/ 0 h 91"/>
                <a:gd name="T2" fmla="*/ 151 w 163"/>
                <a:gd name="T3" fmla="*/ 71 h 91"/>
                <a:gd name="T4" fmla="*/ 7 w 163"/>
                <a:gd name="T5" fmla="*/ 86 h 91"/>
                <a:gd name="T6" fmla="*/ 16 w 163"/>
                <a:gd name="T7" fmla="*/ 7 h 91"/>
                <a:gd name="T8" fmla="*/ 88 w 163"/>
                <a:gd name="T9" fmla="*/ 47 h 91"/>
                <a:gd name="T10" fmla="*/ 97 w 163"/>
                <a:gd name="T11" fmla="*/ 8 h 91"/>
                <a:gd name="T12" fmla="*/ 133 w 163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91">
                  <a:moveTo>
                    <a:pt x="133" y="0"/>
                  </a:moveTo>
                  <a:cubicBezTo>
                    <a:pt x="163" y="3"/>
                    <a:pt x="147" y="45"/>
                    <a:pt x="151" y="71"/>
                  </a:cubicBezTo>
                  <a:cubicBezTo>
                    <a:pt x="82" y="91"/>
                    <a:pt x="56" y="88"/>
                    <a:pt x="7" y="86"/>
                  </a:cubicBezTo>
                  <a:cubicBezTo>
                    <a:pt x="9" y="59"/>
                    <a:pt x="0" y="22"/>
                    <a:pt x="16" y="7"/>
                  </a:cubicBezTo>
                  <a:cubicBezTo>
                    <a:pt x="52" y="10"/>
                    <a:pt x="94" y="8"/>
                    <a:pt x="88" y="47"/>
                  </a:cubicBezTo>
                  <a:cubicBezTo>
                    <a:pt x="107" y="48"/>
                    <a:pt x="92" y="19"/>
                    <a:pt x="97" y="8"/>
                  </a:cubicBezTo>
                  <a:cubicBezTo>
                    <a:pt x="111" y="7"/>
                    <a:pt x="131" y="12"/>
                    <a:pt x="13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5" name="Freeform 72"/>
            <p:cNvSpPr>
              <a:spLocks/>
            </p:cNvSpPr>
            <p:nvPr/>
          </p:nvSpPr>
          <p:spPr bwMode="auto">
            <a:xfrm>
              <a:off x="9348019" y="-4466165"/>
              <a:ext cx="422275" cy="215900"/>
            </a:xfrm>
            <a:custGeom>
              <a:avLst/>
              <a:gdLst>
                <a:gd name="T0" fmla="*/ 97 w 100"/>
                <a:gd name="T1" fmla="*/ 42 h 51"/>
                <a:gd name="T2" fmla="*/ 7 w 100"/>
                <a:gd name="T3" fmla="*/ 49 h 51"/>
                <a:gd name="T4" fmla="*/ 97 w 100"/>
                <a:gd name="T5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" h="51">
                  <a:moveTo>
                    <a:pt x="97" y="42"/>
                  </a:moveTo>
                  <a:cubicBezTo>
                    <a:pt x="74" y="50"/>
                    <a:pt x="42" y="51"/>
                    <a:pt x="7" y="49"/>
                  </a:cubicBezTo>
                  <a:cubicBezTo>
                    <a:pt x="0" y="15"/>
                    <a:pt x="100" y="0"/>
                    <a:pt x="97" y="4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6" name="Freeform 73"/>
            <p:cNvSpPr>
              <a:spLocks/>
            </p:cNvSpPr>
            <p:nvPr/>
          </p:nvSpPr>
          <p:spPr bwMode="auto">
            <a:xfrm>
              <a:off x="19517544" y="-4262965"/>
              <a:ext cx="190500" cy="304800"/>
            </a:xfrm>
            <a:custGeom>
              <a:avLst/>
              <a:gdLst>
                <a:gd name="T0" fmla="*/ 36 w 45"/>
                <a:gd name="T1" fmla="*/ 1 h 72"/>
                <a:gd name="T2" fmla="*/ 45 w 45"/>
                <a:gd name="T3" fmla="*/ 8 h 72"/>
                <a:gd name="T4" fmla="*/ 45 w 45"/>
                <a:gd name="T5" fmla="*/ 48 h 72"/>
                <a:gd name="T6" fmla="*/ 0 w 45"/>
                <a:gd name="T7" fmla="*/ 55 h 72"/>
                <a:gd name="T8" fmla="*/ 9 w 45"/>
                <a:gd name="T9" fmla="*/ 8 h 72"/>
                <a:gd name="T10" fmla="*/ 36 w 45"/>
                <a:gd name="T11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72">
                  <a:moveTo>
                    <a:pt x="36" y="1"/>
                  </a:moveTo>
                  <a:cubicBezTo>
                    <a:pt x="35" y="7"/>
                    <a:pt x="40" y="8"/>
                    <a:pt x="45" y="8"/>
                  </a:cubicBezTo>
                  <a:cubicBezTo>
                    <a:pt x="28" y="23"/>
                    <a:pt x="44" y="28"/>
                    <a:pt x="45" y="48"/>
                  </a:cubicBezTo>
                  <a:cubicBezTo>
                    <a:pt x="29" y="55"/>
                    <a:pt x="19" y="72"/>
                    <a:pt x="0" y="55"/>
                  </a:cubicBezTo>
                  <a:cubicBezTo>
                    <a:pt x="24" y="33"/>
                    <a:pt x="25" y="40"/>
                    <a:pt x="9" y="8"/>
                  </a:cubicBezTo>
                  <a:cubicBezTo>
                    <a:pt x="16" y="4"/>
                    <a:pt x="24" y="0"/>
                    <a:pt x="36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7" name="Freeform 74"/>
            <p:cNvSpPr>
              <a:spLocks/>
            </p:cNvSpPr>
            <p:nvPr/>
          </p:nvSpPr>
          <p:spPr bwMode="auto">
            <a:xfrm>
              <a:off x="19831869" y="-4288365"/>
              <a:ext cx="211138" cy="131763"/>
            </a:xfrm>
            <a:custGeom>
              <a:avLst/>
              <a:gdLst>
                <a:gd name="T0" fmla="*/ 43 w 50"/>
                <a:gd name="T1" fmla="*/ 31 h 31"/>
                <a:gd name="T2" fmla="*/ 7 w 50"/>
                <a:gd name="T3" fmla="*/ 30 h 31"/>
                <a:gd name="T4" fmla="*/ 43 w 5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1">
                  <a:moveTo>
                    <a:pt x="43" y="31"/>
                  </a:moveTo>
                  <a:cubicBezTo>
                    <a:pt x="31" y="31"/>
                    <a:pt x="19" y="31"/>
                    <a:pt x="7" y="30"/>
                  </a:cubicBezTo>
                  <a:cubicBezTo>
                    <a:pt x="0" y="0"/>
                    <a:pt x="50" y="0"/>
                    <a:pt x="43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8" name="Freeform 75"/>
            <p:cNvSpPr>
              <a:spLocks/>
            </p:cNvSpPr>
            <p:nvPr/>
          </p:nvSpPr>
          <p:spPr bwMode="auto">
            <a:xfrm>
              <a:off x="12881794" y="-4278840"/>
              <a:ext cx="233363" cy="142875"/>
            </a:xfrm>
            <a:custGeom>
              <a:avLst/>
              <a:gdLst>
                <a:gd name="T0" fmla="*/ 55 w 55"/>
                <a:gd name="T1" fmla="*/ 11 h 34"/>
                <a:gd name="T2" fmla="*/ 10 w 55"/>
                <a:gd name="T3" fmla="*/ 34 h 34"/>
                <a:gd name="T4" fmla="*/ 1 w 55"/>
                <a:gd name="T5" fmla="*/ 10 h 34"/>
                <a:gd name="T6" fmla="*/ 55 w 55"/>
                <a:gd name="T7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4">
                  <a:moveTo>
                    <a:pt x="55" y="11"/>
                  </a:moveTo>
                  <a:cubicBezTo>
                    <a:pt x="49" y="26"/>
                    <a:pt x="31" y="31"/>
                    <a:pt x="10" y="34"/>
                  </a:cubicBezTo>
                  <a:cubicBezTo>
                    <a:pt x="5" y="28"/>
                    <a:pt x="0" y="21"/>
                    <a:pt x="1" y="10"/>
                  </a:cubicBezTo>
                  <a:cubicBezTo>
                    <a:pt x="12" y="0"/>
                    <a:pt x="43" y="0"/>
                    <a:pt x="55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9" name="Freeform 76"/>
            <p:cNvSpPr>
              <a:spLocks/>
            </p:cNvSpPr>
            <p:nvPr/>
          </p:nvSpPr>
          <p:spPr bwMode="auto">
            <a:xfrm>
              <a:off x="9414694" y="-4224865"/>
              <a:ext cx="334963" cy="152400"/>
            </a:xfrm>
            <a:custGeom>
              <a:avLst/>
              <a:gdLst>
                <a:gd name="T0" fmla="*/ 54 w 79"/>
                <a:gd name="T1" fmla="*/ 0 h 36"/>
                <a:gd name="T2" fmla="*/ 72 w 79"/>
                <a:gd name="T3" fmla="*/ 32 h 36"/>
                <a:gd name="T4" fmla="*/ 0 w 79"/>
                <a:gd name="T5" fmla="*/ 24 h 36"/>
                <a:gd name="T6" fmla="*/ 54 w 79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36">
                  <a:moveTo>
                    <a:pt x="54" y="0"/>
                  </a:moveTo>
                  <a:cubicBezTo>
                    <a:pt x="54" y="16"/>
                    <a:pt x="79" y="11"/>
                    <a:pt x="72" y="32"/>
                  </a:cubicBezTo>
                  <a:cubicBezTo>
                    <a:pt x="46" y="31"/>
                    <a:pt x="13" y="36"/>
                    <a:pt x="0" y="24"/>
                  </a:cubicBezTo>
                  <a:cubicBezTo>
                    <a:pt x="8" y="7"/>
                    <a:pt x="27" y="0"/>
                    <a:pt x="5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0" name="Freeform 77"/>
            <p:cNvSpPr>
              <a:spLocks/>
            </p:cNvSpPr>
            <p:nvPr/>
          </p:nvSpPr>
          <p:spPr bwMode="auto">
            <a:xfrm>
              <a:off x="22933844" y="-4139140"/>
              <a:ext cx="211138" cy="198438"/>
            </a:xfrm>
            <a:custGeom>
              <a:avLst/>
              <a:gdLst>
                <a:gd name="T0" fmla="*/ 13 w 50"/>
                <a:gd name="T1" fmla="*/ 0 h 47"/>
                <a:gd name="T2" fmla="*/ 40 w 50"/>
                <a:gd name="T3" fmla="*/ 0 h 47"/>
                <a:gd name="T4" fmla="*/ 31 w 50"/>
                <a:gd name="T5" fmla="*/ 39 h 47"/>
                <a:gd name="T6" fmla="*/ 13 w 50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7">
                  <a:moveTo>
                    <a:pt x="13" y="0"/>
                  </a:moveTo>
                  <a:cubicBezTo>
                    <a:pt x="22" y="0"/>
                    <a:pt x="31" y="0"/>
                    <a:pt x="40" y="0"/>
                  </a:cubicBezTo>
                  <a:cubicBezTo>
                    <a:pt x="35" y="12"/>
                    <a:pt x="50" y="41"/>
                    <a:pt x="31" y="39"/>
                  </a:cubicBezTo>
                  <a:cubicBezTo>
                    <a:pt x="0" y="47"/>
                    <a:pt x="17" y="15"/>
                    <a:pt x="1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1" name="Freeform 78"/>
            <p:cNvSpPr>
              <a:spLocks/>
            </p:cNvSpPr>
            <p:nvPr/>
          </p:nvSpPr>
          <p:spPr bwMode="auto">
            <a:xfrm>
              <a:off x="23141807" y="-4169302"/>
              <a:ext cx="274638" cy="233363"/>
            </a:xfrm>
            <a:custGeom>
              <a:avLst/>
              <a:gdLst>
                <a:gd name="T0" fmla="*/ 9 w 65"/>
                <a:gd name="T1" fmla="*/ 7 h 55"/>
                <a:gd name="T2" fmla="*/ 45 w 65"/>
                <a:gd name="T3" fmla="*/ 8 h 55"/>
                <a:gd name="T4" fmla="*/ 45 w 65"/>
                <a:gd name="T5" fmla="*/ 55 h 55"/>
                <a:gd name="T6" fmla="*/ 0 w 65"/>
                <a:gd name="T7" fmla="*/ 39 h 55"/>
                <a:gd name="T8" fmla="*/ 9 w 65"/>
                <a:gd name="T9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9" y="7"/>
                  </a:moveTo>
                  <a:cubicBezTo>
                    <a:pt x="26" y="0"/>
                    <a:pt x="39" y="31"/>
                    <a:pt x="45" y="8"/>
                  </a:cubicBezTo>
                  <a:cubicBezTo>
                    <a:pt x="65" y="11"/>
                    <a:pt x="52" y="49"/>
                    <a:pt x="45" y="55"/>
                  </a:cubicBezTo>
                  <a:cubicBezTo>
                    <a:pt x="33" y="47"/>
                    <a:pt x="11" y="47"/>
                    <a:pt x="0" y="39"/>
                  </a:cubicBezTo>
                  <a:cubicBezTo>
                    <a:pt x="7" y="32"/>
                    <a:pt x="9" y="21"/>
                    <a:pt x="9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2" name="Freeform 79"/>
            <p:cNvSpPr>
              <a:spLocks/>
            </p:cNvSpPr>
            <p:nvPr/>
          </p:nvSpPr>
          <p:spPr bwMode="auto">
            <a:xfrm>
              <a:off x="21071707" y="-4118502"/>
              <a:ext cx="223838" cy="266700"/>
            </a:xfrm>
            <a:custGeom>
              <a:avLst/>
              <a:gdLst>
                <a:gd name="T0" fmla="*/ 11 w 53"/>
                <a:gd name="T1" fmla="*/ 0 h 63"/>
                <a:gd name="T2" fmla="*/ 20 w 53"/>
                <a:gd name="T3" fmla="*/ 63 h 63"/>
                <a:gd name="T4" fmla="*/ 11 w 53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63">
                  <a:moveTo>
                    <a:pt x="11" y="0"/>
                  </a:moveTo>
                  <a:cubicBezTo>
                    <a:pt x="53" y="2"/>
                    <a:pt x="14" y="43"/>
                    <a:pt x="20" y="63"/>
                  </a:cubicBezTo>
                  <a:cubicBezTo>
                    <a:pt x="0" y="57"/>
                    <a:pt x="17" y="19"/>
                    <a:pt x="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3" name="Freeform 80"/>
            <p:cNvSpPr>
              <a:spLocks/>
            </p:cNvSpPr>
            <p:nvPr/>
          </p:nvSpPr>
          <p:spPr bwMode="auto">
            <a:xfrm>
              <a:off x="21714644" y="-4135965"/>
              <a:ext cx="665163" cy="322263"/>
            </a:xfrm>
            <a:custGeom>
              <a:avLst/>
              <a:gdLst>
                <a:gd name="T0" fmla="*/ 66 w 157"/>
                <a:gd name="T1" fmla="*/ 37 h 76"/>
                <a:gd name="T2" fmla="*/ 75 w 157"/>
                <a:gd name="T3" fmla="*/ 13 h 76"/>
                <a:gd name="T4" fmla="*/ 139 w 157"/>
                <a:gd name="T5" fmla="*/ 14 h 76"/>
                <a:gd name="T6" fmla="*/ 138 w 157"/>
                <a:gd name="T7" fmla="*/ 69 h 76"/>
                <a:gd name="T8" fmla="*/ 120 w 157"/>
                <a:gd name="T9" fmla="*/ 37 h 76"/>
                <a:gd name="T10" fmla="*/ 93 w 157"/>
                <a:gd name="T11" fmla="*/ 68 h 76"/>
                <a:gd name="T12" fmla="*/ 75 w 157"/>
                <a:gd name="T13" fmla="*/ 45 h 76"/>
                <a:gd name="T14" fmla="*/ 12 w 157"/>
                <a:gd name="T15" fmla="*/ 68 h 76"/>
                <a:gd name="T16" fmla="*/ 21 w 157"/>
                <a:gd name="T17" fmla="*/ 5 h 76"/>
                <a:gd name="T18" fmla="*/ 48 w 157"/>
                <a:gd name="T19" fmla="*/ 13 h 76"/>
                <a:gd name="T20" fmla="*/ 66 w 157"/>
                <a:gd name="T21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76">
                  <a:moveTo>
                    <a:pt x="66" y="37"/>
                  </a:moveTo>
                  <a:cubicBezTo>
                    <a:pt x="77" y="36"/>
                    <a:pt x="74" y="23"/>
                    <a:pt x="75" y="13"/>
                  </a:cubicBezTo>
                  <a:cubicBezTo>
                    <a:pt x="96" y="13"/>
                    <a:pt x="118" y="14"/>
                    <a:pt x="139" y="14"/>
                  </a:cubicBezTo>
                  <a:cubicBezTo>
                    <a:pt x="147" y="20"/>
                    <a:pt x="157" y="64"/>
                    <a:pt x="138" y="69"/>
                  </a:cubicBezTo>
                  <a:cubicBezTo>
                    <a:pt x="111" y="76"/>
                    <a:pt x="122" y="51"/>
                    <a:pt x="120" y="37"/>
                  </a:cubicBezTo>
                  <a:cubicBezTo>
                    <a:pt x="91" y="30"/>
                    <a:pt x="108" y="63"/>
                    <a:pt x="93" y="68"/>
                  </a:cubicBezTo>
                  <a:cubicBezTo>
                    <a:pt x="82" y="65"/>
                    <a:pt x="75" y="58"/>
                    <a:pt x="75" y="45"/>
                  </a:cubicBezTo>
                  <a:cubicBezTo>
                    <a:pt x="50" y="49"/>
                    <a:pt x="38" y="64"/>
                    <a:pt x="12" y="68"/>
                  </a:cubicBezTo>
                  <a:cubicBezTo>
                    <a:pt x="27" y="47"/>
                    <a:pt x="0" y="28"/>
                    <a:pt x="21" y="5"/>
                  </a:cubicBezTo>
                  <a:cubicBezTo>
                    <a:pt x="29" y="9"/>
                    <a:pt x="36" y="13"/>
                    <a:pt x="48" y="13"/>
                  </a:cubicBezTo>
                  <a:cubicBezTo>
                    <a:pt x="21" y="47"/>
                    <a:pt x="71" y="0"/>
                    <a:pt x="66" y="3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4" name="Freeform 81"/>
            <p:cNvSpPr>
              <a:spLocks/>
            </p:cNvSpPr>
            <p:nvPr/>
          </p:nvSpPr>
          <p:spPr bwMode="auto">
            <a:xfrm>
              <a:off x="22413144" y="-4110565"/>
              <a:ext cx="254000" cy="246063"/>
            </a:xfrm>
            <a:custGeom>
              <a:avLst/>
              <a:gdLst>
                <a:gd name="T0" fmla="*/ 37 w 60"/>
                <a:gd name="T1" fmla="*/ 0 h 58"/>
                <a:gd name="T2" fmla="*/ 54 w 60"/>
                <a:gd name="T3" fmla="*/ 47 h 58"/>
                <a:gd name="T4" fmla="*/ 0 w 60"/>
                <a:gd name="T5" fmla="*/ 55 h 58"/>
                <a:gd name="T6" fmla="*/ 1 w 60"/>
                <a:gd name="T7" fmla="*/ 8 h 58"/>
                <a:gd name="T8" fmla="*/ 37 w 6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8">
                  <a:moveTo>
                    <a:pt x="37" y="0"/>
                  </a:moveTo>
                  <a:cubicBezTo>
                    <a:pt x="60" y="1"/>
                    <a:pt x="54" y="27"/>
                    <a:pt x="54" y="47"/>
                  </a:cubicBezTo>
                  <a:cubicBezTo>
                    <a:pt x="35" y="58"/>
                    <a:pt x="28" y="43"/>
                    <a:pt x="0" y="55"/>
                  </a:cubicBezTo>
                  <a:cubicBezTo>
                    <a:pt x="0" y="39"/>
                    <a:pt x="0" y="24"/>
                    <a:pt x="1" y="8"/>
                  </a:cubicBezTo>
                  <a:cubicBezTo>
                    <a:pt x="15" y="7"/>
                    <a:pt x="35" y="12"/>
                    <a:pt x="3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5" name="Freeform 82"/>
            <p:cNvSpPr>
              <a:spLocks/>
            </p:cNvSpPr>
            <p:nvPr/>
          </p:nvSpPr>
          <p:spPr bwMode="auto">
            <a:xfrm>
              <a:off x="21193944" y="-4093102"/>
              <a:ext cx="342900" cy="254000"/>
            </a:xfrm>
            <a:custGeom>
              <a:avLst/>
              <a:gdLst>
                <a:gd name="T0" fmla="*/ 9 w 81"/>
                <a:gd name="T1" fmla="*/ 2 h 60"/>
                <a:gd name="T2" fmla="*/ 81 w 81"/>
                <a:gd name="T3" fmla="*/ 10 h 60"/>
                <a:gd name="T4" fmla="*/ 81 w 81"/>
                <a:gd name="T5" fmla="*/ 42 h 60"/>
                <a:gd name="T6" fmla="*/ 54 w 81"/>
                <a:gd name="T7" fmla="*/ 57 h 60"/>
                <a:gd name="T8" fmla="*/ 0 w 81"/>
                <a:gd name="T9" fmla="*/ 49 h 60"/>
                <a:gd name="T10" fmla="*/ 9 w 81"/>
                <a:gd name="T11" fmla="*/ 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60">
                  <a:moveTo>
                    <a:pt x="9" y="2"/>
                  </a:moveTo>
                  <a:cubicBezTo>
                    <a:pt x="35" y="14"/>
                    <a:pt x="46" y="0"/>
                    <a:pt x="81" y="10"/>
                  </a:cubicBezTo>
                  <a:cubicBezTo>
                    <a:pt x="81" y="21"/>
                    <a:pt x="81" y="31"/>
                    <a:pt x="81" y="42"/>
                  </a:cubicBezTo>
                  <a:cubicBezTo>
                    <a:pt x="53" y="35"/>
                    <a:pt x="54" y="15"/>
                    <a:pt x="54" y="57"/>
                  </a:cubicBezTo>
                  <a:cubicBezTo>
                    <a:pt x="24" y="35"/>
                    <a:pt x="28" y="60"/>
                    <a:pt x="0" y="49"/>
                  </a:cubicBezTo>
                  <a:cubicBezTo>
                    <a:pt x="10" y="40"/>
                    <a:pt x="10" y="21"/>
                    <a:pt x="9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6" name="Freeform 83"/>
            <p:cNvSpPr>
              <a:spLocks/>
            </p:cNvSpPr>
            <p:nvPr/>
          </p:nvSpPr>
          <p:spPr bwMode="auto">
            <a:xfrm>
              <a:off x="19796944" y="-4059765"/>
              <a:ext cx="292100" cy="631825"/>
            </a:xfrm>
            <a:custGeom>
              <a:avLst/>
              <a:gdLst>
                <a:gd name="T0" fmla="*/ 15 w 69"/>
                <a:gd name="T1" fmla="*/ 0 h 149"/>
                <a:gd name="T2" fmla="*/ 23 w 69"/>
                <a:gd name="T3" fmla="*/ 149 h 149"/>
                <a:gd name="T4" fmla="*/ 15 w 69"/>
                <a:gd name="T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49">
                  <a:moveTo>
                    <a:pt x="15" y="0"/>
                  </a:moveTo>
                  <a:cubicBezTo>
                    <a:pt x="69" y="13"/>
                    <a:pt x="47" y="143"/>
                    <a:pt x="23" y="149"/>
                  </a:cubicBezTo>
                  <a:cubicBezTo>
                    <a:pt x="0" y="118"/>
                    <a:pt x="23" y="68"/>
                    <a:pt x="1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7" name="Freeform 84"/>
            <p:cNvSpPr>
              <a:spLocks/>
            </p:cNvSpPr>
            <p:nvPr/>
          </p:nvSpPr>
          <p:spPr bwMode="auto">
            <a:xfrm>
              <a:off x="-13880281" y="-4278840"/>
              <a:ext cx="122238" cy="317500"/>
            </a:xfrm>
            <a:custGeom>
              <a:avLst/>
              <a:gdLst>
                <a:gd name="T0" fmla="*/ 0 w 29"/>
                <a:gd name="T1" fmla="*/ 10 h 75"/>
                <a:gd name="T2" fmla="*/ 0 w 29"/>
                <a:gd name="T3" fmla="*/ 65 h 75"/>
                <a:gd name="T4" fmla="*/ 0 w 29"/>
                <a:gd name="T5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75">
                  <a:moveTo>
                    <a:pt x="0" y="10"/>
                  </a:moveTo>
                  <a:cubicBezTo>
                    <a:pt x="29" y="0"/>
                    <a:pt x="28" y="75"/>
                    <a:pt x="0" y="65"/>
                  </a:cubicBezTo>
                  <a:cubicBezTo>
                    <a:pt x="0" y="47"/>
                    <a:pt x="0" y="28"/>
                    <a:pt x="0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8" name="Freeform 85"/>
            <p:cNvSpPr>
              <a:spLocks/>
            </p:cNvSpPr>
            <p:nvPr/>
          </p:nvSpPr>
          <p:spPr bwMode="auto">
            <a:xfrm>
              <a:off x="-9203506" y="-4212165"/>
              <a:ext cx="1041400" cy="228600"/>
            </a:xfrm>
            <a:custGeom>
              <a:avLst/>
              <a:gdLst>
                <a:gd name="T0" fmla="*/ 3 w 246"/>
                <a:gd name="T1" fmla="*/ 1 h 54"/>
                <a:gd name="T2" fmla="*/ 211 w 246"/>
                <a:gd name="T3" fmla="*/ 2 h 54"/>
                <a:gd name="T4" fmla="*/ 138 w 246"/>
                <a:gd name="T5" fmla="*/ 18 h 54"/>
                <a:gd name="T6" fmla="*/ 246 w 246"/>
                <a:gd name="T7" fmla="*/ 34 h 54"/>
                <a:gd name="T8" fmla="*/ 12 w 246"/>
                <a:gd name="T9" fmla="*/ 40 h 54"/>
                <a:gd name="T10" fmla="*/ 3 w 246"/>
                <a:gd name="T1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54">
                  <a:moveTo>
                    <a:pt x="3" y="1"/>
                  </a:moveTo>
                  <a:cubicBezTo>
                    <a:pt x="72" y="18"/>
                    <a:pt x="135" y="0"/>
                    <a:pt x="211" y="2"/>
                  </a:cubicBezTo>
                  <a:cubicBezTo>
                    <a:pt x="196" y="16"/>
                    <a:pt x="170" y="19"/>
                    <a:pt x="138" y="18"/>
                  </a:cubicBezTo>
                  <a:cubicBezTo>
                    <a:pt x="154" y="41"/>
                    <a:pt x="231" y="11"/>
                    <a:pt x="246" y="34"/>
                  </a:cubicBezTo>
                  <a:cubicBezTo>
                    <a:pt x="211" y="54"/>
                    <a:pt x="81" y="54"/>
                    <a:pt x="12" y="40"/>
                  </a:cubicBezTo>
                  <a:cubicBezTo>
                    <a:pt x="20" y="18"/>
                    <a:pt x="0" y="20"/>
                    <a:pt x="3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9" name="Freeform 86"/>
            <p:cNvSpPr>
              <a:spLocks/>
            </p:cNvSpPr>
            <p:nvPr/>
          </p:nvSpPr>
          <p:spPr bwMode="auto">
            <a:xfrm>
              <a:off x="12881794" y="-4093102"/>
              <a:ext cx="261938" cy="185738"/>
            </a:xfrm>
            <a:custGeom>
              <a:avLst/>
              <a:gdLst>
                <a:gd name="T0" fmla="*/ 55 w 62"/>
                <a:gd name="T1" fmla="*/ 29 h 44"/>
                <a:gd name="T2" fmla="*/ 9 w 62"/>
                <a:gd name="T3" fmla="*/ 37 h 44"/>
                <a:gd name="T4" fmla="*/ 1 w 62"/>
                <a:gd name="T5" fmla="*/ 13 h 44"/>
                <a:gd name="T6" fmla="*/ 55 w 62"/>
                <a:gd name="T7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44">
                  <a:moveTo>
                    <a:pt x="55" y="29"/>
                  </a:moveTo>
                  <a:cubicBezTo>
                    <a:pt x="33" y="26"/>
                    <a:pt x="35" y="44"/>
                    <a:pt x="9" y="37"/>
                  </a:cubicBezTo>
                  <a:cubicBezTo>
                    <a:pt x="5" y="31"/>
                    <a:pt x="0" y="24"/>
                    <a:pt x="1" y="13"/>
                  </a:cubicBezTo>
                  <a:cubicBezTo>
                    <a:pt x="14" y="1"/>
                    <a:pt x="62" y="0"/>
                    <a:pt x="55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0" name="Freeform 87"/>
            <p:cNvSpPr>
              <a:spLocks/>
            </p:cNvSpPr>
            <p:nvPr/>
          </p:nvSpPr>
          <p:spPr bwMode="auto">
            <a:xfrm>
              <a:off x="20127144" y="-3974040"/>
              <a:ext cx="190500" cy="134938"/>
            </a:xfrm>
            <a:custGeom>
              <a:avLst/>
              <a:gdLst>
                <a:gd name="T0" fmla="*/ 45 w 45"/>
                <a:gd name="T1" fmla="*/ 12 h 32"/>
                <a:gd name="T2" fmla="*/ 0 w 45"/>
                <a:gd name="T3" fmla="*/ 20 h 32"/>
                <a:gd name="T4" fmla="*/ 45 w 45"/>
                <a:gd name="T5" fmla="*/ 1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2">
                  <a:moveTo>
                    <a:pt x="45" y="12"/>
                  </a:moveTo>
                  <a:cubicBezTo>
                    <a:pt x="44" y="32"/>
                    <a:pt x="11" y="30"/>
                    <a:pt x="0" y="20"/>
                  </a:cubicBezTo>
                  <a:cubicBezTo>
                    <a:pt x="1" y="0"/>
                    <a:pt x="33" y="1"/>
                    <a:pt x="45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1" name="Freeform 88"/>
            <p:cNvSpPr>
              <a:spLocks/>
            </p:cNvSpPr>
            <p:nvPr/>
          </p:nvSpPr>
          <p:spPr bwMode="auto">
            <a:xfrm>
              <a:off x="-15978956" y="-4161365"/>
              <a:ext cx="244475" cy="471488"/>
            </a:xfrm>
            <a:custGeom>
              <a:avLst/>
              <a:gdLst>
                <a:gd name="T0" fmla="*/ 1 w 58"/>
                <a:gd name="T1" fmla="*/ 3 h 111"/>
                <a:gd name="T2" fmla="*/ 46 w 58"/>
                <a:gd name="T3" fmla="*/ 11 h 111"/>
                <a:gd name="T4" fmla="*/ 54 w 58"/>
                <a:gd name="T5" fmla="*/ 105 h 111"/>
                <a:gd name="T6" fmla="*/ 37 w 58"/>
                <a:gd name="T7" fmla="*/ 50 h 111"/>
                <a:gd name="T8" fmla="*/ 0 w 58"/>
                <a:gd name="T9" fmla="*/ 97 h 111"/>
                <a:gd name="T10" fmla="*/ 1 w 58"/>
                <a:gd name="T11" fmla="*/ 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11">
                  <a:moveTo>
                    <a:pt x="1" y="3"/>
                  </a:moveTo>
                  <a:cubicBezTo>
                    <a:pt x="23" y="0"/>
                    <a:pt x="20" y="17"/>
                    <a:pt x="46" y="11"/>
                  </a:cubicBezTo>
                  <a:cubicBezTo>
                    <a:pt x="52" y="39"/>
                    <a:pt x="58" y="68"/>
                    <a:pt x="54" y="105"/>
                  </a:cubicBezTo>
                  <a:cubicBezTo>
                    <a:pt x="20" y="111"/>
                    <a:pt x="43" y="68"/>
                    <a:pt x="37" y="50"/>
                  </a:cubicBezTo>
                  <a:cubicBezTo>
                    <a:pt x="16" y="58"/>
                    <a:pt x="37" y="103"/>
                    <a:pt x="0" y="97"/>
                  </a:cubicBezTo>
                  <a:cubicBezTo>
                    <a:pt x="1" y="65"/>
                    <a:pt x="1" y="34"/>
                    <a:pt x="1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2" name="Freeform 89"/>
            <p:cNvSpPr>
              <a:spLocks/>
            </p:cNvSpPr>
            <p:nvPr/>
          </p:nvSpPr>
          <p:spPr bwMode="auto">
            <a:xfrm>
              <a:off x="9398819" y="-4008965"/>
              <a:ext cx="320675" cy="220663"/>
            </a:xfrm>
            <a:custGeom>
              <a:avLst/>
              <a:gdLst>
                <a:gd name="T0" fmla="*/ 76 w 76"/>
                <a:gd name="T1" fmla="*/ 12 h 52"/>
                <a:gd name="T2" fmla="*/ 4 w 76"/>
                <a:gd name="T3" fmla="*/ 12 h 52"/>
                <a:gd name="T4" fmla="*/ 76 w 76"/>
                <a:gd name="T5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52">
                  <a:moveTo>
                    <a:pt x="76" y="12"/>
                  </a:moveTo>
                  <a:cubicBezTo>
                    <a:pt x="72" y="34"/>
                    <a:pt x="0" y="52"/>
                    <a:pt x="4" y="12"/>
                  </a:cubicBezTo>
                  <a:cubicBezTo>
                    <a:pt x="17" y="0"/>
                    <a:pt x="63" y="1"/>
                    <a:pt x="76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3" name="Freeform 90"/>
            <p:cNvSpPr>
              <a:spLocks/>
            </p:cNvSpPr>
            <p:nvPr/>
          </p:nvSpPr>
          <p:spPr bwMode="auto">
            <a:xfrm>
              <a:off x="12919894" y="-3902602"/>
              <a:ext cx="152400" cy="131763"/>
            </a:xfrm>
            <a:custGeom>
              <a:avLst/>
              <a:gdLst>
                <a:gd name="T0" fmla="*/ 9 w 36"/>
                <a:gd name="T1" fmla="*/ 0 h 31"/>
                <a:gd name="T2" fmla="*/ 27 w 36"/>
                <a:gd name="T3" fmla="*/ 0 h 31"/>
                <a:gd name="T4" fmla="*/ 36 w 36"/>
                <a:gd name="T5" fmla="*/ 8 h 31"/>
                <a:gd name="T6" fmla="*/ 36 w 36"/>
                <a:gd name="T7" fmla="*/ 24 h 31"/>
                <a:gd name="T8" fmla="*/ 27 w 36"/>
                <a:gd name="T9" fmla="*/ 31 h 31"/>
                <a:gd name="T10" fmla="*/ 9 w 36"/>
                <a:gd name="T11" fmla="*/ 31 h 31"/>
                <a:gd name="T12" fmla="*/ 0 w 36"/>
                <a:gd name="T13" fmla="*/ 23 h 31"/>
                <a:gd name="T14" fmla="*/ 0 w 36"/>
                <a:gd name="T15" fmla="*/ 8 h 31"/>
                <a:gd name="T16" fmla="*/ 9 w 36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1">
                  <a:moveTo>
                    <a:pt x="9" y="0"/>
                  </a:moveTo>
                  <a:cubicBezTo>
                    <a:pt x="15" y="0"/>
                    <a:pt x="21" y="0"/>
                    <a:pt x="27" y="0"/>
                  </a:cubicBezTo>
                  <a:cubicBezTo>
                    <a:pt x="26" y="7"/>
                    <a:pt x="31" y="7"/>
                    <a:pt x="36" y="8"/>
                  </a:cubicBezTo>
                  <a:cubicBezTo>
                    <a:pt x="36" y="13"/>
                    <a:pt x="36" y="18"/>
                    <a:pt x="36" y="24"/>
                  </a:cubicBezTo>
                  <a:cubicBezTo>
                    <a:pt x="29" y="22"/>
                    <a:pt x="28" y="27"/>
                    <a:pt x="27" y="31"/>
                  </a:cubicBezTo>
                  <a:cubicBezTo>
                    <a:pt x="21" y="31"/>
                    <a:pt x="15" y="31"/>
                    <a:pt x="9" y="31"/>
                  </a:cubicBezTo>
                  <a:cubicBezTo>
                    <a:pt x="11" y="25"/>
                    <a:pt x="6" y="24"/>
                    <a:pt x="0" y="23"/>
                  </a:cubicBezTo>
                  <a:cubicBezTo>
                    <a:pt x="0" y="18"/>
                    <a:pt x="0" y="13"/>
                    <a:pt x="0" y="8"/>
                  </a:cubicBezTo>
                  <a:cubicBezTo>
                    <a:pt x="8" y="9"/>
                    <a:pt x="9" y="5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4" name="Freeform 91"/>
            <p:cNvSpPr>
              <a:spLocks/>
            </p:cNvSpPr>
            <p:nvPr/>
          </p:nvSpPr>
          <p:spPr bwMode="auto">
            <a:xfrm>
              <a:off x="20162069" y="-3821640"/>
              <a:ext cx="193675" cy="198438"/>
            </a:xfrm>
            <a:custGeom>
              <a:avLst/>
              <a:gdLst>
                <a:gd name="T0" fmla="*/ 19 w 46"/>
                <a:gd name="T1" fmla="*/ 0 h 47"/>
                <a:gd name="T2" fmla="*/ 46 w 46"/>
                <a:gd name="T3" fmla="*/ 7 h 47"/>
                <a:gd name="T4" fmla="*/ 36 w 46"/>
                <a:gd name="T5" fmla="*/ 47 h 47"/>
                <a:gd name="T6" fmla="*/ 0 w 46"/>
                <a:gd name="T7" fmla="*/ 47 h 47"/>
                <a:gd name="T8" fmla="*/ 19 w 46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7">
                  <a:moveTo>
                    <a:pt x="19" y="0"/>
                  </a:moveTo>
                  <a:cubicBezTo>
                    <a:pt x="26" y="4"/>
                    <a:pt x="33" y="8"/>
                    <a:pt x="46" y="7"/>
                  </a:cubicBezTo>
                  <a:cubicBezTo>
                    <a:pt x="38" y="17"/>
                    <a:pt x="34" y="28"/>
                    <a:pt x="36" y="47"/>
                  </a:cubicBezTo>
                  <a:cubicBezTo>
                    <a:pt x="24" y="47"/>
                    <a:pt x="12" y="47"/>
                    <a:pt x="0" y="47"/>
                  </a:cubicBezTo>
                  <a:cubicBezTo>
                    <a:pt x="3" y="28"/>
                    <a:pt x="11" y="14"/>
                    <a:pt x="1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5" name="Freeform 92"/>
            <p:cNvSpPr>
              <a:spLocks/>
            </p:cNvSpPr>
            <p:nvPr/>
          </p:nvSpPr>
          <p:spPr bwMode="auto">
            <a:xfrm>
              <a:off x="22840182" y="-3805765"/>
              <a:ext cx="508000" cy="263525"/>
            </a:xfrm>
            <a:custGeom>
              <a:avLst/>
              <a:gdLst>
                <a:gd name="T0" fmla="*/ 88 w 120"/>
                <a:gd name="T1" fmla="*/ 0 h 62"/>
                <a:gd name="T2" fmla="*/ 115 w 120"/>
                <a:gd name="T3" fmla="*/ 47 h 62"/>
                <a:gd name="T4" fmla="*/ 16 w 120"/>
                <a:gd name="T5" fmla="*/ 62 h 62"/>
                <a:gd name="T6" fmla="*/ 7 w 120"/>
                <a:gd name="T7" fmla="*/ 23 h 62"/>
                <a:gd name="T8" fmla="*/ 88 w 12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62">
                  <a:moveTo>
                    <a:pt x="88" y="0"/>
                  </a:moveTo>
                  <a:cubicBezTo>
                    <a:pt x="108" y="7"/>
                    <a:pt x="120" y="19"/>
                    <a:pt x="115" y="47"/>
                  </a:cubicBezTo>
                  <a:cubicBezTo>
                    <a:pt x="84" y="54"/>
                    <a:pt x="49" y="57"/>
                    <a:pt x="16" y="62"/>
                  </a:cubicBezTo>
                  <a:cubicBezTo>
                    <a:pt x="20" y="43"/>
                    <a:pt x="0" y="45"/>
                    <a:pt x="7" y="23"/>
                  </a:cubicBezTo>
                  <a:cubicBezTo>
                    <a:pt x="40" y="5"/>
                    <a:pt x="74" y="35"/>
                    <a:pt x="8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6" name="Freeform 93"/>
            <p:cNvSpPr>
              <a:spLocks/>
            </p:cNvSpPr>
            <p:nvPr/>
          </p:nvSpPr>
          <p:spPr bwMode="auto">
            <a:xfrm>
              <a:off x="9411519" y="-3834340"/>
              <a:ext cx="292100" cy="177800"/>
            </a:xfrm>
            <a:custGeom>
              <a:avLst/>
              <a:gdLst>
                <a:gd name="T0" fmla="*/ 64 w 69"/>
                <a:gd name="T1" fmla="*/ 11 h 42"/>
                <a:gd name="T2" fmla="*/ 0 w 69"/>
                <a:gd name="T3" fmla="*/ 34 h 42"/>
                <a:gd name="T4" fmla="*/ 64 w 69"/>
                <a:gd name="T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2">
                  <a:moveTo>
                    <a:pt x="64" y="11"/>
                  </a:moveTo>
                  <a:cubicBezTo>
                    <a:pt x="69" y="42"/>
                    <a:pt x="29" y="33"/>
                    <a:pt x="0" y="34"/>
                  </a:cubicBezTo>
                  <a:cubicBezTo>
                    <a:pt x="3" y="3"/>
                    <a:pt x="37" y="0"/>
                    <a:pt x="64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7" name="Freeform 94"/>
            <p:cNvSpPr>
              <a:spLocks/>
            </p:cNvSpPr>
            <p:nvPr/>
          </p:nvSpPr>
          <p:spPr bwMode="auto">
            <a:xfrm>
              <a:off x="23868882" y="-3699402"/>
              <a:ext cx="215900" cy="225425"/>
            </a:xfrm>
            <a:custGeom>
              <a:avLst/>
              <a:gdLst>
                <a:gd name="T0" fmla="*/ 16 w 51"/>
                <a:gd name="T1" fmla="*/ 0 h 53"/>
                <a:gd name="T2" fmla="*/ 34 w 51"/>
                <a:gd name="T3" fmla="*/ 47 h 53"/>
                <a:gd name="T4" fmla="*/ 16 w 51"/>
                <a:gd name="T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3">
                  <a:moveTo>
                    <a:pt x="16" y="0"/>
                  </a:moveTo>
                  <a:cubicBezTo>
                    <a:pt x="35" y="6"/>
                    <a:pt x="51" y="32"/>
                    <a:pt x="34" y="47"/>
                  </a:cubicBezTo>
                  <a:cubicBezTo>
                    <a:pt x="0" y="53"/>
                    <a:pt x="2" y="11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8" name="Freeform 95"/>
            <p:cNvSpPr>
              <a:spLocks/>
            </p:cNvSpPr>
            <p:nvPr/>
          </p:nvSpPr>
          <p:spPr bwMode="auto">
            <a:xfrm>
              <a:off x="22146444" y="-3694640"/>
              <a:ext cx="271463" cy="258763"/>
            </a:xfrm>
            <a:custGeom>
              <a:avLst/>
              <a:gdLst>
                <a:gd name="T0" fmla="*/ 45 w 64"/>
                <a:gd name="T1" fmla="*/ 4 h 61"/>
                <a:gd name="T2" fmla="*/ 45 w 64"/>
                <a:gd name="T3" fmla="*/ 59 h 61"/>
                <a:gd name="T4" fmla="*/ 0 w 64"/>
                <a:gd name="T5" fmla="*/ 51 h 61"/>
                <a:gd name="T6" fmla="*/ 0 w 64"/>
                <a:gd name="T7" fmla="*/ 19 h 61"/>
                <a:gd name="T8" fmla="*/ 45 w 64"/>
                <a:gd name="T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1">
                  <a:moveTo>
                    <a:pt x="45" y="4"/>
                  </a:moveTo>
                  <a:cubicBezTo>
                    <a:pt x="64" y="9"/>
                    <a:pt x="53" y="52"/>
                    <a:pt x="45" y="59"/>
                  </a:cubicBezTo>
                  <a:cubicBezTo>
                    <a:pt x="24" y="61"/>
                    <a:pt x="10" y="57"/>
                    <a:pt x="0" y="51"/>
                  </a:cubicBezTo>
                  <a:cubicBezTo>
                    <a:pt x="0" y="40"/>
                    <a:pt x="0" y="30"/>
                    <a:pt x="0" y="19"/>
                  </a:cubicBezTo>
                  <a:cubicBezTo>
                    <a:pt x="18" y="0"/>
                    <a:pt x="38" y="33"/>
                    <a:pt x="45" y="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9" name="Freeform 96"/>
            <p:cNvSpPr>
              <a:spLocks/>
            </p:cNvSpPr>
            <p:nvPr/>
          </p:nvSpPr>
          <p:spPr bwMode="auto">
            <a:xfrm>
              <a:off x="22379807" y="-3674002"/>
              <a:ext cx="223838" cy="228600"/>
            </a:xfrm>
            <a:custGeom>
              <a:avLst/>
              <a:gdLst>
                <a:gd name="T0" fmla="*/ 17 w 53"/>
                <a:gd name="T1" fmla="*/ 7 h 54"/>
                <a:gd name="T2" fmla="*/ 17 w 53"/>
                <a:gd name="T3" fmla="*/ 46 h 54"/>
                <a:gd name="T4" fmla="*/ 17 w 53"/>
                <a:gd name="T5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54">
                  <a:moveTo>
                    <a:pt x="17" y="7"/>
                  </a:moveTo>
                  <a:cubicBezTo>
                    <a:pt x="53" y="0"/>
                    <a:pt x="53" y="54"/>
                    <a:pt x="17" y="46"/>
                  </a:cubicBezTo>
                  <a:cubicBezTo>
                    <a:pt x="16" y="27"/>
                    <a:pt x="0" y="22"/>
                    <a:pt x="17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0" name="Freeform 97"/>
            <p:cNvSpPr>
              <a:spLocks/>
            </p:cNvSpPr>
            <p:nvPr/>
          </p:nvSpPr>
          <p:spPr bwMode="auto">
            <a:xfrm>
              <a:off x="12813532" y="-3689877"/>
              <a:ext cx="246063" cy="173038"/>
            </a:xfrm>
            <a:custGeom>
              <a:avLst/>
              <a:gdLst>
                <a:gd name="T0" fmla="*/ 52 w 58"/>
                <a:gd name="T1" fmla="*/ 29 h 41"/>
                <a:gd name="T2" fmla="*/ 7 w 58"/>
                <a:gd name="T3" fmla="*/ 13 h 41"/>
                <a:gd name="T4" fmla="*/ 52 w 58"/>
                <a:gd name="T5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1">
                  <a:moveTo>
                    <a:pt x="52" y="29"/>
                  </a:moveTo>
                  <a:cubicBezTo>
                    <a:pt x="38" y="41"/>
                    <a:pt x="0" y="40"/>
                    <a:pt x="7" y="13"/>
                  </a:cubicBezTo>
                  <a:cubicBezTo>
                    <a:pt x="21" y="0"/>
                    <a:pt x="58" y="1"/>
                    <a:pt x="52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1" name="Freeform 98"/>
            <p:cNvSpPr>
              <a:spLocks/>
            </p:cNvSpPr>
            <p:nvPr/>
          </p:nvSpPr>
          <p:spPr bwMode="auto">
            <a:xfrm>
              <a:off x="21833707" y="-3626377"/>
              <a:ext cx="307975" cy="244475"/>
            </a:xfrm>
            <a:custGeom>
              <a:avLst/>
              <a:gdLst>
                <a:gd name="T0" fmla="*/ 65 w 73"/>
                <a:gd name="T1" fmla="*/ 51 h 58"/>
                <a:gd name="T2" fmla="*/ 19 w 73"/>
                <a:gd name="T3" fmla="*/ 58 h 58"/>
                <a:gd name="T4" fmla="*/ 11 w 73"/>
                <a:gd name="T5" fmla="*/ 11 h 58"/>
                <a:gd name="T6" fmla="*/ 65 w 73"/>
                <a:gd name="T7" fmla="*/ 5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58">
                  <a:moveTo>
                    <a:pt x="65" y="51"/>
                  </a:moveTo>
                  <a:cubicBezTo>
                    <a:pt x="51" y="55"/>
                    <a:pt x="18" y="41"/>
                    <a:pt x="19" y="58"/>
                  </a:cubicBezTo>
                  <a:cubicBezTo>
                    <a:pt x="0" y="57"/>
                    <a:pt x="16" y="25"/>
                    <a:pt x="11" y="11"/>
                  </a:cubicBezTo>
                  <a:cubicBezTo>
                    <a:pt x="51" y="0"/>
                    <a:pt x="73" y="3"/>
                    <a:pt x="65" y="5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2" name="Freeform 99"/>
            <p:cNvSpPr>
              <a:spLocks/>
            </p:cNvSpPr>
            <p:nvPr/>
          </p:nvSpPr>
          <p:spPr bwMode="auto">
            <a:xfrm>
              <a:off x="9376594" y="-3681940"/>
              <a:ext cx="296863" cy="182563"/>
            </a:xfrm>
            <a:custGeom>
              <a:avLst/>
              <a:gdLst>
                <a:gd name="T0" fmla="*/ 62 w 70"/>
                <a:gd name="T1" fmla="*/ 29 h 43"/>
                <a:gd name="T2" fmla="*/ 8 w 70"/>
                <a:gd name="T3" fmla="*/ 13 h 43"/>
                <a:gd name="T4" fmla="*/ 62 w 70"/>
                <a:gd name="T5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43">
                  <a:moveTo>
                    <a:pt x="62" y="29"/>
                  </a:moveTo>
                  <a:cubicBezTo>
                    <a:pt x="48" y="41"/>
                    <a:pt x="0" y="43"/>
                    <a:pt x="8" y="13"/>
                  </a:cubicBezTo>
                  <a:cubicBezTo>
                    <a:pt x="22" y="1"/>
                    <a:pt x="70" y="0"/>
                    <a:pt x="62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3" name="Freeform 100"/>
            <p:cNvSpPr>
              <a:spLocks/>
            </p:cNvSpPr>
            <p:nvPr/>
          </p:nvSpPr>
          <p:spPr bwMode="auto">
            <a:xfrm>
              <a:off x="21684482" y="-3600977"/>
              <a:ext cx="182563" cy="287338"/>
            </a:xfrm>
            <a:custGeom>
              <a:avLst/>
              <a:gdLst>
                <a:gd name="T0" fmla="*/ 37 w 43"/>
                <a:gd name="T1" fmla="*/ 5 h 68"/>
                <a:gd name="T2" fmla="*/ 9 w 43"/>
                <a:gd name="T3" fmla="*/ 67 h 68"/>
                <a:gd name="T4" fmla="*/ 37 w 43"/>
                <a:gd name="T5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68">
                  <a:moveTo>
                    <a:pt x="37" y="5"/>
                  </a:moveTo>
                  <a:cubicBezTo>
                    <a:pt x="35" y="33"/>
                    <a:pt x="43" y="68"/>
                    <a:pt x="9" y="67"/>
                  </a:cubicBezTo>
                  <a:cubicBezTo>
                    <a:pt x="4" y="59"/>
                    <a:pt x="0" y="0"/>
                    <a:pt x="37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4" name="Freeform 101"/>
            <p:cNvSpPr>
              <a:spLocks/>
            </p:cNvSpPr>
            <p:nvPr/>
          </p:nvSpPr>
          <p:spPr bwMode="auto">
            <a:xfrm>
              <a:off x="20131907" y="-3588277"/>
              <a:ext cx="215900" cy="130175"/>
            </a:xfrm>
            <a:custGeom>
              <a:avLst/>
              <a:gdLst>
                <a:gd name="T0" fmla="*/ 43 w 51"/>
                <a:gd name="T1" fmla="*/ 31 h 31"/>
                <a:gd name="T2" fmla="*/ 7 w 51"/>
                <a:gd name="T3" fmla="*/ 31 h 31"/>
                <a:gd name="T4" fmla="*/ 43 w 51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31">
                  <a:moveTo>
                    <a:pt x="43" y="31"/>
                  </a:moveTo>
                  <a:cubicBezTo>
                    <a:pt x="31" y="31"/>
                    <a:pt x="19" y="31"/>
                    <a:pt x="7" y="31"/>
                  </a:cubicBezTo>
                  <a:cubicBezTo>
                    <a:pt x="0" y="0"/>
                    <a:pt x="51" y="1"/>
                    <a:pt x="43" y="3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5" name="Freeform 102"/>
            <p:cNvSpPr>
              <a:spLocks/>
            </p:cNvSpPr>
            <p:nvPr/>
          </p:nvSpPr>
          <p:spPr bwMode="auto">
            <a:xfrm>
              <a:off x="10895832" y="-3542240"/>
              <a:ext cx="246063" cy="223838"/>
            </a:xfrm>
            <a:custGeom>
              <a:avLst/>
              <a:gdLst>
                <a:gd name="T0" fmla="*/ 54 w 58"/>
                <a:gd name="T1" fmla="*/ 38 h 53"/>
                <a:gd name="T2" fmla="*/ 0 w 58"/>
                <a:gd name="T3" fmla="*/ 38 h 53"/>
                <a:gd name="T4" fmla="*/ 54 w 58"/>
                <a:gd name="T5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53">
                  <a:moveTo>
                    <a:pt x="54" y="38"/>
                  </a:moveTo>
                  <a:cubicBezTo>
                    <a:pt x="33" y="40"/>
                    <a:pt x="17" y="53"/>
                    <a:pt x="0" y="38"/>
                  </a:cubicBezTo>
                  <a:cubicBezTo>
                    <a:pt x="6" y="18"/>
                    <a:pt x="58" y="0"/>
                    <a:pt x="54" y="3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6" name="Freeform 103"/>
            <p:cNvSpPr>
              <a:spLocks/>
            </p:cNvSpPr>
            <p:nvPr/>
          </p:nvSpPr>
          <p:spPr bwMode="auto">
            <a:xfrm>
              <a:off x="12843694" y="-3470802"/>
              <a:ext cx="261938" cy="136525"/>
            </a:xfrm>
            <a:custGeom>
              <a:avLst/>
              <a:gdLst>
                <a:gd name="T0" fmla="*/ 9 w 62"/>
                <a:gd name="T1" fmla="*/ 0 h 32"/>
                <a:gd name="T2" fmla="*/ 54 w 62"/>
                <a:gd name="T3" fmla="*/ 0 h 32"/>
                <a:gd name="T4" fmla="*/ 9 w 6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32">
                  <a:moveTo>
                    <a:pt x="9" y="0"/>
                  </a:moveTo>
                  <a:cubicBezTo>
                    <a:pt x="24" y="0"/>
                    <a:pt x="39" y="0"/>
                    <a:pt x="54" y="0"/>
                  </a:cubicBezTo>
                  <a:cubicBezTo>
                    <a:pt x="62" y="32"/>
                    <a:pt x="0" y="31"/>
                    <a:pt x="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7" name="Freeform 104"/>
            <p:cNvSpPr>
              <a:spLocks/>
            </p:cNvSpPr>
            <p:nvPr/>
          </p:nvSpPr>
          <p:spPr bwMode="auto">
            <a:xfrm>
              <a:off x="23213244" y="-3420002"/>
              <a:ext cx="198438" cy="187325"/>
            </a:xfrm>
            <a:custGeom>
              <a:avLst/>
              <a:gdLst>
                <a:gd name="T0" fmla="*/ 45 w 47"/>
                <a:gd name="T1" fmla="*/ 3 h 44"/>
                <a:gd name="T2" fmla="*/ 0 w 47"/>
                <a:gd name="T3" fmla="*/ 42 h 44"/>
                <a:gd name="T4" fmla="*/ 0 w 47"/>
                <a:gd name="T5" fmla="*/ 11 h 44"/>
                <a:gd name="T6" fmla="*/ 45 w 47"/>
                <a:gd name="T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4">
                  <a:moveTo>
                    <a:pt x="45" y="3"/>
                  </a:moveTo>
                  <a:cubicBezTo>
                    <a:pt x="47" y="31"/>
                    <a:pt x="32" y="44"/>
                    <a:pt x="0" y="42"/>
                  </a:cubicBezTo>
                  <a:cubicBezTo>
                    <a:pt x="0" y="32"/>
                    <a:pt x="0" y="21"/>
                    <a:pt x="0" y="11"/>
                  </a:cubicBezTo>
                  <a:cubicBezTo>
                    <a:pt x="25" y="18"/>
                    <a:pt x="23" y="0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8" name="Freeform 105"/>
            <p:cNvSpPr>
              <a:spLocks/>
            </p:cNvSpPr>
            <p:nvPr/>
          </p:nvSpPr>
          <p:spPr bwMode="auto">
            <a:xfrm>
              <a:off x="9373419" y="-3491440"/>
              <a:ext cx="342900" cy="198438"/>
            </a:xfrm>
            <a:custGeom>
              <a:avLst/>
              <a:gdLst>
                <a:gd name="T0" fmla="*/ 72 w 81"/>
                <a:gd name="T1" fmla="*/ 32 h 47"/>
                <a:gd name="T2" fmla="*/ 9 w 81"/>
                <a:gd name="T3" fmla="*/ 15 h 47"/>
                <a:gd name="T4" fmla="*/ 72 w 81"/>
                <a:gd name="T5" fmla="*/ 3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47">
                  <a:moveTo>
                    <a:pt x="72" y="32"/>
                  </a:moveTo>
                  <a:cubicBezTo>
                    <a:pt x="58" y="43"/>
                    <a:pt x="0" y="47"/>
                    <a:pt x="9" y="15"/>
                  </a:cubicBezTo>
                  <a:cubicBezTo>
                    <a:pt x="23" y="4"/>
                    <a:pt x="81" y="0"/>
                    <a:pt x="72" y="3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9" name="Freeform 106"/>
            <p:cNvSpPr>
              <a:spLocks/>
            </p:cNvSpPr>
            <p:nvPr/>
          </p:nvSpPr>
          <p:spPr bwMode="auto">
            <a:xfrm>
              <a:off x="22903682" y="-3372377"/>
              <a:ext cx="301625" cy="215900"/>
            </a:xfrm>
            <a:custGeom>
              <a:avLst/>
              <a:gdLst>
                <a:gd name="T0" fmla="*/ 1 w 71"/>
                <a:gd name="T1" fmla="*/ 0 h 51"/>
                <a:gd name="T2" fmla="*/ 55 w 71"/>
                <a:gd name="T3" fmla="*/ 0 h 51"/>
                <a:gd name="T4" fmla="*/ 63 w 71"/>
                <a:gd name="T5" fmla="*/ 39 h 51"/>
                <a:gd name="T6" fmla="*/ 0 w 71"/>
                <a:gd name="T7" fmla="*/ 47 h 51"/>
                <a:gd name="T8" fmla="*/ 1 w 71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51">
                  <a:moveTo>
                    <a:pt x="1" y="0"/>
                  </a:moveTo>
                  <a:cubicBezTo>
                    <a:pt x="19" y="0"/>
                    <a:pt x="37" y="0"/>
                    <a:pt x="55" y="0"/>
                  </a:cubicBezTo>
                  <a:cubicBezTo>
                    <a:pt x="51" y="19"/>
                    <a:pt x="71" y="17"/>
                    <a:pt x="63" y="39"/>
                  </a:cubicBezTo>
                  <a:cubicBezTo>
                    <a:pt x="37" y="51"/>
                    <a:pt x="35" y="39"/>
                    <a:pt x="0" y="47"/>
                  </a:cubicBezTo>
                  <a:cubicBezTo>
                    <a:pt x="0" y="31"/>
                    <a:pt x="1" y="15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0" name="Freeform 107"/>
            <p:cNvSpPr>
              <a:spLocks/>
            </p:cNvSpPr>
            <p:nvPr/>
          </p:nvSpPr>
          <p:spPr bwMode="auto">
            <a:xfrm>
              <a:off x="1631181" y="-3504140"/>
              <a:ext cx="2260600" cy="385763"/>
            </a:xfrm>
            <a:custGeom>
              <a:avLst/>
              <a:gdLst>
                <a:gd name="T0" fmla="*/ 100 w 534"/>
                <a:gd name="T1" fmla="*/ 8 h 91"/>
                <a:gd name="T2" fmla="*/ 135 w 534"/>
                <a:gd name="T3" fmla="*/ 55 h 91"/>
                <a:gd name="T4" fmla="*/ 226 w 534"/>
                <a:gd name="T5" fmla="*/ 16 h 91"/>
                <a:gd name="T6" fmla="*/ 234 w 534"/>
                <a:gd name="T7" fmla="*/ 48 h 91"/>
                <a:gd name="T8" fmla="*/ 262 w 534"/>
                <a:gd name="T9" fmla="*/ 24 h 91"/>
                <a:gd name="T10" fmla="*/ 279 w 534"/>
                <a:gd name="T11" fmla="*/ 48 h 91"/>
                <a:gd name="T12" fmla="*/ 316 w 534"/>
                <a:gd name="T13" fmla="*/ 25 h 91"/>
                <a:gd name="T14" fmla="*/ 324 w 534"/>
                <a:gd name="T15" fmla="*/ 56 h 91"/>
                <a:gd name="T16" fmla="*/ 361 w 534"/>
                <a:gd name="T17" fmla="*/ 33 h 91"/>
                <a:gd name="T18" fmla="*/ 369 w 534"/>
                <a:gd name="T19" fmla="*/ 56 h 91"/>
                <a:gd name="T20" fmla="*/ 523 w 534"/>
                <a:gd name="T21" fmla="*/ 42 h 91"/>
                <a:gd name="T22" fmla="*/ 531 w 534"/>
                <a:gd name="T23" fmla="*/ 81 h 91"/>
                <a:gd name="T24" fmla="*/ 0 w 534"/>
                <a:gd name="T25" fmla="*/ 70 h 91"/>
                <a:gd name="T26" fmla="*/ 54 w 534"/>
                <a:gd name="T27" fmla="*/ 15 h 91"/>
                <a:gd name="T28" fmla="*/ 63 w 534"/>
                <a:gd name="T29" fmla="*/ 55 h 91"/>
                <a:gd name="T30" fmla="*/ 100 w 534"/>
                <a:gd name="T31" fmla="*/ 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4" h="91">
                  <a:moveTo>
                    <a:pt x="100" y="8"/>
                  </a:moveTo>
                  <a:cubicBezTo>
                    <a:pt x="128" y="9"/>
                    <a:pt x="139" y="26"/>
                    <a:pt x="135" y="55"/>
                  </a:cubicBezTo>
                  <a:cubicBezTo>
                    <a:pt x="193" y="66"/>
                    <a:pt x="162" y="0"/>
                    <a:pt x="226" y="16"/>
                  </a:cubicBezTo>
                  <a:cubicBezTo>
                    <a:pt x="233" y="23"/>
                    <a:pt x="235" y="34"/>
                    <a:pt x="234" y="48"/>
                  </a:cubicBezTo>
                  <a:cubicBezTo>
                    <a:pt x="247" y="43"/>
                    <a:pt x="256" y="36"/>
                    <a:pt x="262" y="24"/>
                  </a:cubicBezTo>
                  <a:cubicBezTo>
                    <a:pt x="273" y="28"/>
                    <a:pt x="280" y="35"/>
                    <a:pt x="279" y="48"/>
                  </a:cubicBezTo>
                  <a:cubicBezTo>
                    <a:pt x="303" y="50"/>
                    <a:pt x="287" y="18"/>
                    <a:pt x="316" y="25"/>
                  </a:cubicBezTo>
                  <a:cubicBezTo>
                    <a:pt x="312" y="41"/>
                    <a:pt x="322" y="46"/>
                    <a:pt x="324" y="56"/>
                  </a:cubicBezTo>
                  <a:cubicBezTo>
                    <a:pt x="348" y="59"/>
                    <a:pt x="332" y="26"/>
                    <a:pt x="361" y="33"/>
                  </a:cubicBezTo>
                  <a:cubicBezTo>
                    <a:pt x="365" y="39"/>
                    <a:pt x="370" y="46"/>
                    <a:pt x="369" y="56"/>
                  </a:cubicBezTo>
                  <a:cubicBezTo>
                    <a:pt x="418" y="18"/>
                    <a:pt x="440" y="56"/>
                    <a:pt x="523" y="42"/>
                  </a:cubicBezTo>
                  <a:cubicBezTo>
                    <a:pt x="530" y="51"/>
                    <a:pt x="534" y="63"/>
                    <a:pt x="531" y="81"/>
                  </a:cubicBezTo>
                  <a:cubicBezTo>
                    <a:pt x="371" y="66"/>
                    <a:pt x="144" y="91"/>
                    <a:pt x="0" y="70"/>
                  </a:cubicBezTo>
                  <a:cubicBezTo>
                    <a:pt x="18" y="51"/>
                    <a:pt x="20" y="19"/>
                    <a:pt x="54" y="15"/>
                  </a:cubicBezTo>
                  <a:cubicBezTo>
                    <a:pt x="62" y="24"/>
                    <a:pt x="66" y="36"/>
                    <a:pt x="63" y="55"/>
                  </a:cubicBezTo>
                  <a:cubicBezTo>
                    <a:pt x="120" y="61"/>
                    <a:pt x="77" y="28"/>
                    <a:pt x="10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1" name="Freeform 108"/>
            <p:cNvSpPr>
              <a:spLocks/>
            </p:cNvSpPr>
            <p:nvPr/>
          </p:nvSpPr>
          <p:spPr bwMode="auto">
            <a:xfrm>
              <a:off x="19835044" y="-3359677"/>
              <a:ext cx="207963" cy="147638"/>
            </a:xfrm>
            <a:custGeom>
              <a:avLst/>
              <a:gdLst>
                <a:gd name="T0" fmla="*/ 14 w 49"/>
                <a:gd name="T1" fmla="*/ 0 h 35"/>
                <a:gd name="T2" fmla="*/ 32 w 49"/>
                <a:gd name="T3" fmla="*/ 31 h 35"/>
                <a:gd name="T4" fmla="*/ 14 w 49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35">
                  <a:moveTo>
                    <a:pt x="14" y="0"/>
                  </a:moveTo>
                  <a:cubicBezTo>
                    <a:pt x="30" y="7"/>
                    <a:pt x="49" y="18"/>
                    <a:pt x="32" y="31"/>
                  </a:cubicBezTo>
                  <a:cubicBezTo>
                    <a:pt x="4" y="35"/>
                    <a:pt x="0" y="12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2" name="Freeform 109"/>
            <p:cNvSpPr>
              <a:spLocks/>
            </p:cNvSpPr>
            <p:nvPr/>
          </p:nvSpPr>
          <p:spPr bwMode="auto">
            <a:xfrm>
              <a:off x="21455882" y="-3377140"/>
              <a:ext cx="161925" cy="195263"/>
            </a:xfrm>
            <a:custGeom>
              <a:avLst/>
              <a:gdLst>
                <a:gd name="T0" fmla="*/ 0 w 38"/>
                <a:gd name="T1" fmla="*/ 6 h 46"/>
                <a:gd name="T2" fmla="*/ 0 w 38"/>
                <a:gd name="T3" fmla="*/ 46 h 46"/>
                <a:gd name="T4" fmla="*/ 0 w 38"/>
                <a:gd name="T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46">
                  <a:moveTo>
                    <a:pt x="0" y="6"/>
                  </a:moveTo>
                  <a:cubicBezTo>
                    <a:pt x="38" y="0"/>
                    <a:pt x="27" y="46"/>
                    <a:pt x="0" y="46"/>
                  </a:cubicBezTo>
                  <a:cubicBezTo>
                    <a:pt x="0" y="32"/>
                    <a:pt x="0" y="19"/>
                    <a:pt x="0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3" name="Freeform 110"/>
            <p:cNvSpPr>
              <a:spLocks/>
            </p:cNvSpPr>
            <p:nvPr/>
          </p:nvSpPr>
          <p:spPr bwMode="auto">
            <a:xfrm>
              <a:off x="22362344" y="-3343802"/>
              <a:ext cx="287338" cy="268288"/>
            </a:xfrm>
            <a:custGeom>
              <a:avLst/>
              <a:gdLst>
                <a:gd name="T0" fmla="*/ 47 w 68"/>
                <a:gd name="T1" fmla="*/ 0 h 63"/>
                <a:gd name="T2" fmla="*/ 65 w 68"/>
                <a:gd name="T3" fmla="*/ 31 h 63"/>
                <a:gd name="T4" fmla="*/ 20 w 68"/>
                <a:gd name="T5" fmla="*/ 63 h 63"/>
                <a:gd name="T6" fmla="*/ 2 w 68"/>
                <a:gd name="T7" fmla="*/ 23 h 63"/>
                <a:gd name="T8" fmla="*/ 47 w 68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47" y="0"/>
                  </a:moveTo>
                  <a:cubicBezTo>
                    <a:pt x="63" y="2"/>
                    <a:pt x="68" y="13"/>
                    <a:pt x="65" y="31"/>
                  </a:cubicBezTo>
                  <a:cubicBezTo>
                    <a:pt x="47" y="39"/>
                    <a:pt x="22" y="41"/>
                    <a:pt x="20" y="63"/>
                  </a:cubicBezTo>
                  <a:cubicBezTo>
                    <a:pt x="0" y="61"/>
                    <a:pt x="1" y="43"/>
                    <a:pt x="2" y="23"/>
                  </a:cubicBezTo>
                  <a:cubicBezTo>
                    <a:pt x="21" y="14"/>
                    <a:pt x="36" y="27"/>
                    <a:pt x="4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4" name="Freeform 111"/>
            <p:cNvSpPr>
              <a:spLocks/>
            </p:cNvSpPr>
            <p:nvPr/>
          </p:nvSpPr>
          <p:spPr bwMode="auto">
            <a:xfrm>
              <a:off x="21101869" y="-3318402"/>
              <a:ext cx="139700" cy="271463"/>
            </a:xfrm>
            <a:custGeom>
              <a:avLst/>
              <a:gdLst>
                <a:gd name="T0" fmla="*/ 12 w 33"/>
                <a:gd name="T1" fmla="*/ 0 h 64"/>
                <a:gd name="T2" fmla="*/ 3 w 33"/>
                <a:gd name="T3" fmla="*/ 55 h 64"/>
                <a:gd name="T4" fmla="*/ 12 w 33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64">
                  <a:moveTo>
                    <a:pt x="12" y="0"/>
                  </a:moveTo>
                  <a:cubicBezTo>
                    <a:pt x="25" y="2"/>
                    <a:pt x="33" y="64"/>
                    <a:pt x="3" y="55"/>
                  </a:cubicBezTo>
                  <a:cubicBezTo>
                    <a:pt x="3" y="34"/>
                    <a:pt x="0" y="10"/>
                    <a:pt x="1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5" name="Freeform 112"/>
            <p:cNvSpPr>
              <a:spLocks/>
            </p:cNvSpPr>
            <p:nvPr/>
          </p:nvSpPr>
          <p:spPr bwMode="auto">
            <a:xfrm>
              <a:off x="21203469" y="-3343802"/>
              <a:ext cx="215900" cy="192088"/>
            </a:xfrm>
            <a:custGeom>
              <a:avLst/>
              <a:gdLst>
                <a:gd name="T0" fmla="*/ 51 w 51"/>
                <a:gd name="T1" fmla="*/ 6 h 45"/>
                <a:gd name="T2" fmla="*/ 51 w 51"/>
                <a:gd name="T3" fmla="*/ 45 h 45"/>
                <a:gd name="T4" fmla="*/ 6 w 51"/>
                <a:gd name="T5" fmla="*/ 45 h 45"/>
                <a:gd name="T6" fmla="*/ 51 w 51"/>
                <a:gd name="T7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5">
                  <a:moveTo>
                    <a:pt x="51" y="6"/>
                  </a:moveTo>
                  <a:cubicBezTo>
                    <a:pt x="51" y="19"/>
                    <a:pt x="51" y="32"/>
                    <a:pt x="51" y="45"/>
                  </a:cubicBezTo>
                  <a:cubicBezTo>
                    <a:pt x="36" y="45"/>
                    <a:pt x="21" y="45"/>
                    <a:pt x="6" y="45"/>
                  </a:cubicBezTo>
                  <a:cubicBezTo>
                    <a:pt x="0" y="13"/>
                    <a:pt x="15" y="0"/>
                    <a:pt x="51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6" name="Freeform 113"/>
            <p:cNvSpPr>
              <a:spLocks/>
            </p:cNvSpPr>
            <p:nvPr/>
          </p:nvSpPr>
          <p:spPr bwMode="auto">
            <a:xfrm>
              <a:off x="21659082" y="-3313640"/>
              <a:ext cx="355600" cy="304800"/>
            </a:xfrm>
            <a:custGeom>
              <a:avLst/>
              <a:gdLst>
                <a:gd name="T0" fmla="*/ 51 w 84"/>
                <a:gd name="T1" fmla="*/ 8 h 72"/>
                <a:gd name="T2" fmla="*/ 69 w 84"/>
                <a:gd name="T3" fmla="*/ 55 h 72"/>
                <a:gd name="T4" fmla="*/ 15 w 84"/>
                <a:gd name="T5" fmla="*/ 54 h 72"/>
                <a:gd name="T6" fmla="*/ 51 w 84"/>
                <a:gd name="T7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72">
                  <a:moveTo>
                    <a:pt x="51" y="8"/>
                  </a:moveTo>
                  <a:cubicBezTo>
                    <a:pt x="84" y="0"/>
                    <a:pt x="64" y="39"/>
                    <a:pt x="69" y="55"/>
                  </a:cubicBezTo>
                  <a:cubicBezTo>
                    <a:pt x="41" y="51"/>
                    <a:pt x="34" y="72"/>
                    <a:pt x="15" y="54"/>
                  </a:cubicBezTo>
                  <a:cubicBezTo>
                    <a:pt x="0" y="14"/>
                    <a:pt x="54" y="36"/>
                    <a:pt x="51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7" name="Freeform 114"/>
            <p:cNvSpPr>
              <a:spLocks/>
            </p:cNvSpPr>
            <p:nvPr/>
          </p:nvSpPr>
          <p:spPr bwMode="auto">
            <a:xfrm>
              <a:off x="22151207" y="-3280302"/>
              <a:ext cx="180975" cy="200025"/>
            </a:xfrm>
            <a:custGeom>
              <a:avLst/>
              <a:gdLst>
                <a:gd name="T0" fmla="*/ 16 w 43"/>
                <a:gd name="T1" fmla="*/ 0 h 47"/>
                <a:gd name="T2" fmla="*/ 43 w 43"/>
                <a:gd name="T3" fmla="*/ 0 h 47"/>
                <a:gd name="T4" fmla="*/ 7 w 43"/>
                <a:gd name="T5" fmla="*/ 39 h 47"/>
                <a:gd name="T6" fmla="*/ 16 w 43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7">
                  <a:moveTo>
                    <a:pt x="16" y="0"/>
                  </a:moveTo>
                  <a:cubicBezTo>
                    <a:pt x="25" y="0"/>
                    <a:pt x="34" y="0"/>
                    <a:pt x="43" y="0"/>
                  </a:cubicBezTo>
                  <a:cubicBezTo>
                    <a:pt x="35" y="17"/>
                    <a:pt x="43" y="47"/>
                    <a:pt x="7" y="39"/>
                  </a:cubicBezTo>
                  <a:cubicBezTo>
                    <a:pt x="0" y="17"/>
                    <a:pt x="20" y="19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8" name="Freeform 115"/>
            <p:cNvSpPr>
              <a:spLocks/>
            </p:cNvSpPr>
            <p:nvPr/>
          </p:nvSpPr>
          <p:spPr bwMode="auto">
            <a:xfrm>
              <a:off x="10829157" y="-3326340"/>
              <a:ext cx="269875" cy="157163"/>
            </a:xfrm>
            <a:custGeom>
              <a:avLst/>
              <a:gdLst>
                <a:gd name="T0" fmla="*/ 16 w 64"/>
                <a:gd name="T1" fmla="*/ 2 h 37"/>
                <a:gd name="T2" fmla="*/ 61 w 64"/>
                <a:gd name="T3" fmla="*/ 10 h 37"/>
                <a:gd name="T4" fmla="*/ 16 w 64"/>
                <a:gd name="T5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37">
                  <a:moveTo>
                    <a:pt x="16" y="2"/>
                  </a:moveTo>
                  <a:cubicBezTo>
                    <a:pt x="37" y="0"/>
                    <a:pt x="51" y="4"/>
                    <a:pt x="61" y="10"/>
                  </a:cubicBezTo>
                  <a:cubicBezTo>
                    <a:pt x="64" y="31"/>
                    <a:pt x="0" y="37"/>
                    <a:pt x="16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9" name="Freeform 116"/>
            <p:cNvSpPr>
              <a:spLocks/>
            </p:cNvSpPr>
            <p:nvPr/>
          </p:nvSpPr>
          <p:spPr bwMode="auto">
            <a:xfrm>
              <a:off x="22014682" y="-3245377"/>
              <a:ext cx="127000" cy="165100"/>
            </a:xfrm>
            <a:custGeom>
              <a:avLst/>
              <a:gdLst>
                <a:gd name="T0" fmla="*/ 3 w 30"/>
                <a:gd name="T1" fmla="*/ 0 h 39"/>
                <a:gd name="T2" fmla="*/ 30 w 30"/>
                <a:gd name="T3" fmla="*/ 0 h 39"/>
                <a:gd name="T4" fmla="*/ 30 w 30"/>
                <a:gd name="T5" fmla="*/ 31 h 39"/>
                <a:gd name="T6" fmla="*/ 3 w 30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9">
                  <a:moveTo>
                    <a:pt x="3" y="0"/>
                  </a:moveTo>
                  <a:cubicBezTo>
                    <a:pt x="12" y="0"/>
                    <a:pt x="21" y="0"/>
                    <a:pt x="30" y="0"/>
                  </a:cubicBezTo>
                  <a:cubicBezTo>
                    <a:pt x="30" y="10"/>
                    <a:pt x="30" y="21"/>
                    <a:pt x="30" y="31"/>
                  </a:cubicBezTo>
                  <a:cubicBezTo>
                    <a:pt x="0" y="39"/>
                    <a:pt x="1" y="20"/>
                    <a:pt x="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0" name="Freeform 117"/>
            <p:cNvSpPr>
              <a:spLocks/>
            </p:cNvSpPr>
            <p:nvPr/>
          </p:nvSpPr>
          <p:spPr bwMode="auto">
            <a:xfrm>
              <a:off x="9348019" y="-3293002"/>
              <a:ext cx="300038" cy="207963"/>
            </a:xfrm>
            <a:custGeom>
              <a:avLst/>
              <a:gdLst>
                <a:gd name="T0" fmla="*/ 69 w 71"/>
                <a:gd name="T1" fmla="*/ 16 h 49"/>
                <a:gd name="T2" fmla="*/ 15 w 71"/>
                <a:gd name="T3" fmla="*/ 8 h 49"/>
                <a:gd name="T4" fmla="*/ 69 w 71"/>
                <a:gd name="T5" fmla="*/ 1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49">
                  <a:moveTo>
                    <a:pt x="69" y="16"/>
                  </a:moveTo>
                  <a:cubicBezTo>
                    <a:pt x="71" y="47"/>
                    <a:pt x="0" y="49"/>
                    <a:pt x="15" y="8"/>
                  </a:cubicBezTo>
                  <a:cubicBezTo>
                    <a:pt x="37" y="2"/>
                    <a:pt x="52" y="0"/>
                    <a:pt x="69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1" name="Freeform 118"/>
            <p:cNvSpPr>
              <a:spLocks/>
            </p:cNvSpPr>
            <p:nvPr/>
          </p:nvSpPr>
          <p:spPr bwMode="auto">
            <a:xfrm>
              <a:off x="12856394" y="-3270777"/>
              <a:ext cx="258763" cy="157163"/>
            </a:xfrm>
            <a:custGeom>
              <a:avLst/>
              <a:gdLst>
                <a:gd name="T0" fmla="*/ 14 w 61"/>
                <a:gd name="T1" fmla="*/ 0 h 37"/>
                <a:gd name="T2" fmla="*/ 50 w 61"/>
                <a:gd name="T3" fmla="*/ 0 h 37"/>
                <a:gd name="T4" fmla="*/ 14 w 61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7">
                  <a:moveTo>
                    <a:pt x="14" y="0"/>
                  </a:moveTo>
                  <a:cubicBezTo>
                    <a:pt x="26" y="0"/>
                    <a:pt x="38" y="0"/>
                    <a:pt x="50" y="0"/>
                  </a:cubicBezTo>
                  <a:cubicBezTo>
                    <a:pt x="61" y="28"/>
                    <a:pt x="0" y="37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2" name="Freeform 119"/>
            <p:cNvSpPr>
              <a:spLocks/>
            </p:cNvSpPr>
            <p:nvPr/>
          </p:nvSpPr>
          <p:spPr bwMode="auto">
            <a:xfrm>
              <a:off x="-12513444" y="-3339040"/>
              <a:ext cx="842963" cy="377825"/>
            </a:xfrm>
            <a:custGeom>
              <a:avLst/>
              <a:gdLst>
                <a:gd name="T0" fmla="*/ 199 w 199"/>
                <a:gd name="T1" fmla="*/ 3 h 89"/>
                <a:gd name="T2" fmla="*/ 117 w 199"/>
                <a:gd name="T3" fmla="*/ 26 h 89"/>
                <a:gd name="T4" fmla="*/ 171 w 199"/>
                <a:gd name="T5" fmla="*/ 50 h 89"/>
                <a:gd name="T6" fmla="*/ 27 w 199"/>
                <a:gd name="T7" fmla="*/ 81 h 89"/>
                <a:gd name="T8" fmla="*/ 0 w 199"/>
                <a:gd name="T9" fmla="*/ 34 h 89"/>
                <a:gd name="T10" fmla="*/ 199 w 199"/>
                <a:gd name="T11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89">
                  <a:moveTo>
                    <a:pt x="199" y="3"/>
                  </a:moveTo>
                  <a:cubicBezTo>
                    <a:pt x="181" y="19"/>
                    <a:pt x="153" y="27"/>
                    <a:pt x="117" y="26"/>
                  </a:cubicBezTo>
                  <a:cubicBezTo>
                    <a:pt x="113" y="54"/>
                    <a:pt x="166" y="31"/>
                    <a:pt x="171" y="50"/>
                  </a:cubicBezTo>
                  <a:cubicBezTo>
                    <a:pt x="155" y="89"/>
                    <a:pt x="71" y="67"/>
                    <a:pt x="27" y="81"/>
                  </a:cubicBezTo>
                  <a:cubicBezTo>
                    <a:pt x="24" y="60"/>
                    <a:pt x="5" y="53"/>
                    <a:pt x="0" y="34"/>
                  </a:cubicBezTo>
                  <a:cubicBezTo>
                    <a:pt x="65" y="22"/>
                    <a:pt x="117" y="0"/>
                    <a:pt x="199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3" name="Freeform 120"/>
            <p:cNvSpPr>
              <a:spLocks/>
            </p:cNvSpPr>
            <p:nvPr/>
          </p:nvSpPr>
          <p:spPr bwMode="auto">
            <a:xfrm>
              <a:off x="22565544" y="-3008840"/>
              <a:ext cx="223838" cy="187325"/>
            </a:xfrm>
            <a:custGeom>
              <a:avLst/>
              <a:gdLst>
                <a:gd name="T0" fmla="*/ 26 w 53"/>
                <a:gd name="T1" fmla="*/ 0 h 44"/>
                <a:gd name="T2" fmla="*/ 17 w 53"/>
                <a:gd name="T3" fmla="*/ 39 h 44"/>
                <a:gd name="T4" fmla="*/ 26 w 53"/>
                <a:gd name="T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44">
                  <a:moveTo>
                    <a:pt x="26" y="0"/>
                  </a:moveTo>
                  <a:cubicBezTo>
                    <a:pt x="46" y="7"/>
                    <a:pt x="53" y="44"/>
                    <a:pt x="17" y="39"/>
                  </a:cubicBezTo>
                  <a:cubicBezTo>
                    <a:pt x="0" y="25"/>
                    <a:pt x="21" y="16"/>
                    <a:pt x="2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4" name="Freeform 121"/>
            <p:cNvSpPr>
              <a:spLocks/>
            </p:cNvSpPr>
            <p:nvPr/>
          </p:nvSpPr>
          <p:spPr bwMode="auto">
            <a:xfrm>
              <a:off x="9335319" y="-3067577"/>
              <a:ext cx="312738" cy="228600"/>
            </a:xfrm>
            <a:custGeom>
              <a:avLst/>
              <a:gdLst>
                <a:gd name="T0" fmla="*/ 71 w 74"/>
                <a:gd name="T1" fmla="*/ 10 h 54"/>
                <a:gd name="T2" fmla="*/ 8 w 74"/>
                <a:gd name="T3" fmla="*/ 10 h 54"/>
                <a:gd name="T4" fmla="*/ 71 w 74"/>
                <a:gd name="T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54">
                  <a:moveTo>
                    <a:pt x="71" y="10"/>
                  </a:moveTo>
                  <a:cubicBezTo>
                    <a:pt x="74" y="44"/>
                    <a:pt x="0" y="54"/>
                    <a:pt x="8" y="10"/>
                  </a:cubicBezTo>
                  <a:cubicBezTo>
                    <a:pt x="36" y="0"/>
                    <a:pt x="34" y="12"/>
                    <a:pt x="71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5" name="Freeform 122"/>
            <p:cNvSpPr>
              <a:spLocks/>
            </p:cNvSpPr>
            <p:nvPr/>
          </p:nvSpPr>
          <p:spPr bwMode="auto">
            <a:xfrm>
              <a:off x="22286144" y="-2978677"/>
              <a:ext cx="169863" cy="215900"/>
            </a:xfrm>
            <a:custGeom>
              <a:avLst/>
              <a:gdLst>
                <a:gd name="T0" fmla="*/ 11 w 40"/>
                <a:gd name="T1" fmla="*/ 0 h 51"/>
                <a:gd name="T2" fmla="*/ 2 w 40"/>
                <a:gd name="T3" fmla="*/ 47 h 51"/>
                <a:gd name="T4" fmla="*/ 11 w 40"/>
                <a:gd name="T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11" y="0"/>
                  </a:moveTo>
                  <a:cubicBezTo>
                    <a:pt x="40" y="2"/>
                    <a:pt x="31" y="51"/>
                    <a:pt x="2" y="47"/>
                  </a:cubicBezTo>
                  <a:cubicBezTo>
                    <a:pt x="1" y="28"/>
                    <a:pt x="0" y="9"/>
                    <a:pt x="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6" name="Freeform 123"/>
            <p:cNvSpPr>
              <a:spLocks/>
            </p:cNvSpPr>
            <p:nvPr/>
          </p:nvSpPr>
          <p:spPr bwMode="auto">
            <a:xfrm>
              <a:off x="22433782" y="-2986615"/>
              <a:ext cx="136525" cy="152400"/>
            </a:xfrm>
            <a:custGeom>
              <a:avLst/>
              <a:gdLst>
                <a:gd name="T0" fmla="*/ 3 w 32"/>
                <a:gd name="T1" fmla="*/ 2 h 36"/>
                <a:gd name="T2" fmla="*/ 30 w 32"/>
                <a:gd name="T3" fmla="*/ 34 h 36"/>
                <a:gd name="T4" fmla="*/ 3 w 32"/>
                <a:gd name="T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36">
                  <a:moveTo>
                    <a:pt x="3" y="2"/>
                  </a:moveTo>
                  <a:cubicBezTo>
                    <a:pt x="27" y="0"/>
                    <a:pt x="32" y="13"/>
                    <a:pt x="30" y="34"/>
                  </a:cubicBezTo>
                  <a:cubicBezTo>
                    <a:pt x="6" y="36"/>
                    <a:pt x="0" y="23"/>
                    <a:pt x="3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7" name="Freeform 124"/>
            <p:cNvSpPr>
              <a:spLocks/>
            </p:cNvSpPr>
            <p:nvPr/>
          </p:nvSpPr>
          <p:spPr bwMode="auto">
            <a:xfrm>
              <a:off x="14591532" y="-3016777"/>
              <a:ext cx="469900" cy="622300"/>
            </a:xfrm>
            <a:custGeom>
              <a:avLst/>
              <a:gdLst>
                <a:gd name="T0" fmla="*/ 18 w 111"/>
                <a:gd name="T1" fmla="*/ 5 h 147"/>
                <a:gd name="T2" fmla="*/ 45 w 111"/>
                <a:gd name="T3" fmla="*/ 147 h 147"/>
                <a:gd name="T4" fmla="*/ 18 w 111"/>
                <a:gd name="T5" fmla="*/ 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147">
                  <a:moveTo>
                    <a:pt x="18" y="5"/>
                  </a:moveTo>
                  <a:cubicBezTo>
                    <a:pt x="111" y="0"/>
                    <a:pt x="82" y="118"/>
                    <a:pt x="45" y="147"/>
                  </a:cubicBezTo>
                  <a:cubicBezTo>
                    <a:pt x="0" y="135"/>
                    <a:pt x="18" y="32"/>
                    <a:pt x="18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8" name="Freeform 125"/>
            <p:cNvSpPr>
              <a:spLocks/>
            </p:cNvSpPr>
            <p:nvPr/>
          </p:nvSpPr>
          <p:spPr bwMode="auto">
            <a:xfrm>
              <a:off x="21066944" y="-2986615"/>
              <a:ext cx="508000" cy="266700"/>
            </a:xfrm>
            <a:custGeom>
              <a:avLst/>
              <a:gdLst>
                <a:gd name="T0" fmla="*/ 20 w 120"/>
                <a:gd name="T1" fmla="*/ 8 h 63"/>
                <a:gd name="T2" fmla="*/ 65 w 120"/>
                <a:gd name="T3" fmla="*/ 32 h 63"/>
                <a:gd name="T4" fmla="*/ 74 w 120"/>
                <a:gd name="T5" fmla="*/ 8 h 63"/>
                <a:gd name="T6" fmla="*/ 110 w 120"/>
                <a:gd name="T7" fmla="*/ 9 h 63"/>
                <a:gd name="T8" fmla="*/ 118 w 120"/>
                <a:gd name="T9" fmla="*/ 56 h 63"/>
                <a:gd name="T10" fmla="*/ 10 w 120"/>
                <a:gd name="T11" fmla="*/ 63 h 63"/>
                <a:gd name="T12" fmla="*/ 20 w 120"/>
                <a:gd name="T1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63">
                  <a:moveTo>
                    <a:pt x="20" y="8"/>
                  </a:moveTo>
                  <a:cubicBezTo>
                    <a:pt x="34" y="34"/>
                    <a:pt x="61" y="0"/>
                    <a:pt x="65" y="32"/>
                  </a:cubicBezTo>
                  <a:cubicBezTo>
                    <a:pt x="75" y="31"/>
                    <a:pt x="72" y="18"/>
                    <a:pt x="74" y="8"/>
                  </a:cubicBezTo>
                  <a:cubicBezTo>
                    <a:pt x="86" y="8"/>
                    <a:pt x="98" y="8"/>
                    <a:pt x="110" y="9"/>
                  </a:cubicBezTo>
                  <a:cubicBezTo>
                    <a:pt x="120" y="18"/>
                    <a:pt x="120" y="36"/>
                    <a:pt x="118" y="56"/>
                  </a:cubicBezTo>
                  <a:cubicBezTo>
                    <a:pt x="77" y="43"/>
                    <a:pt x="50" y="55"/>
                    <a:pt x="10" y="63"/>
                  </a:cubicBezTo>
                  <a:cubicBezTo>
                    <a:pt x="0" y="41"/>
                    <a:pt x="9" y="30"/>
                    <a:pt x="20" y="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9" name="Freeform 126"/>
            <p:cNvSpPr>
              <a:spLocks/>
            </p:cNvSpPr>
            <p:nvPr/>
          </p:nvSpPr>
          <p:spPr bwMode="auto">
            <a:xfrm>
              <a:off x="21859107" y="-2986615"/>
              <a:ext cx="215900" cy="236538"/>
            </a:xfrm>
            <a:custGeom>
              <a:avLst/>
              <a:gdLst>
                <a:gd name="T0" fmla="*/ 13 w 51"/>
                <a:gd name="T1" fmla="*/ 9 h 56"/>
                <a:gd name="T2" fmla="*/ 31 w 51"/>
                <a:gd name="T3" fmla="*/ 49 h 56"/>
                <a:gd name="T4" fmla="*/ 13 w 51"/>
                <a:gd name="T5" fmla="*/ 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56">
                  <a:moveTo>
                    <a:pt x="13" y="9"/>
                  </a:moveTo>
                  <a:cubicBezTo>
                    <a:pt x="40" y="0"/>
                    <a:pt x="51" y="42"/>
                    <a:pt x="31" y="49"/>
                  </a:cubicBezTo>
                  <a:cubicBezTo>
                    <a:pt x="0" y="56"/>
                    <a:pt x="17" y="24"/>
                    <a:pt x="13" y="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0" name="Freeform 127"/>
            <p:cNvSpPr>
              <a:spLocks/>
            </p:cNvSpPr>
            <p:nvPr/>
          </p:nvSpPr>
          <p:spPr bwMode="auto">
            <a:xfrm>
              <a:off x="22040082" y="-2978677"/>
              <a:ext cx="190500" cy="220663"/>
            </a:xfrm>
            <a:custGeom>
              <a:avLst/>
              <a:gdLst>
                <a:gd name="T0" fmla="*/ 15 w 45"/>
                <a:gd name="T1" fmla="*/ 7 h 52"/>
                <a:gd name="T2" fmla="*/ 33 w 45"/>
                <a:gd name="T3" fmla="*/ 47 h 52"/>
                <a:gd name="T4" fmla="*/ 15 w 45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52">
                  <a:moveTo>
                    <a:pt x="15" y="7"/>
                  </a:moveTo>
                  <a:cubicBezTo>
                    <a:pt x="45" y="0"/>
                    <a:pt x="29" y="32"/>
                    <a:pt x="33" y="47"/>
                  </a:cubicBezTo>
                  <a:cubicBezTo>
                    <a:pt x="1" y="52"/>
                    <a:pt x="0" y="19"/>
                    <a:pt x="15" y="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1" name="Freeform 128"/>
            <p:cNvSpPr>
              <a:spLocks/>
            </p:cNvSpPr>
            <p:nvPr/>
          </p:nvSpPr>
          <p:spPr bwMode="auto">
            <a:xfrm>
              <a:off x="21694007" y="-2915177"/>
              <a:ext cx="168275" cy="198438"/>
            </a:xfrm>
            <a:custGeom>
              <a:avLst/>
              <a:gdLst>
                <a:gd name="T0" fmla="*/ 16 w 40"/>
                <a:gd name="T1" fmla="*/ 0 h 47"/>
                <a:gd name="T2" fmla="*/ 24 w 40"/>
                <a:gd name="T3" fmla="*/ 47 h 47"/>
                <a:gd name="T4" fmla="*/ 16 w 40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47">
                  <a:moveTo>
                    <a:pt x="16" y="0"/>
                  </a:moveTo>
                  <a:cubicBezTo>
                    <a:pt x="40" y="0"/>
                    <a:pt x="37" y="37"/>
                    <a:pt x="24" y="47"/>
                  </a:cubicBezTo>
                  <a:cubicBezTo>
                    <a:pt x="0" y="47"/>
                    <a:pt x="3" y="10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2" name="Freeform 129"/>
            <p:cNvSpPr>
              <a:spLocks/>
            </p:cNvSpPr>
            <p:nvPr/>
          </p:nvSpPr>
          <p:spPr bwMode="auto">
            <a:xfrm>
              <a:off x="-10113144" y="-3046940"/>
              <a:ext cx="571500" cy="233363"/>
            </a:xfrm>
            <a:custGeom>
              <a:avLst/>
              <a:gdLst>
                <a:gd name="T0" fmla="*/ 0 w 135"/>
                <a:gd name="T1" fmla="*/ 0 h 55"/>
                <a:gd name="T2" fmla="*/ 135 w 135"/>
                <a:gd name="T3" fmla="*/ 16 h 55"/>
                <a:gd name="T4" fmla="*/ 0 w 135"/>
                <a:gd name="T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55">
                  <a:moveTo>
                    <a:pt x="0" y="0"/>
                  </a:moveTo>
                  <a:cubicBezTo>
                    <a:pt x="45" y="5"/>
                    <a:pt x="98" y="4"/>
                    <a:pt x="135" y="16"/>
                  </a:cubicBezTo>
                  <a:cubicBezTo>
                    <a:pt x="122" y="55"/>
                    <a:pt x="18" y="2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3" name="Freeform 130"/>
            <p:cNvSpPr>
              <a:spLocks/>
            </p:cNvSpPr>
            <p:nvPr/>
          </p:nvSpPr>
          <p:spPr bwMode="auto">
            <a:xfrm>
              <a:off x="9330557" y="-2902477"/>
              <a:ext cx="325438" cy="211138"/>
            </a:xfrm>
            <a:custGeom>
              <a:avLst/>
              <a:gdLst>
                <a:gd name="T0" fmla="*/ 72 w 77"/>
                <a:gd name="T1" fmla="*/ 34 h 50"/>
                <a:gd name="T2" fmla="*/ 0 w 77"/>
                <a:gd name="T3" fmla="*/ 26 h 50"/>
                <a:gd name="T4" fmla="*/ 72 w 77"/>
                <a:gd name="T5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7" h="50">
                  <a:moveTo>
                    <a:pt x="72" y="34"/>
                  </a:moveTo>
                  <a:cubicBezTo>
                    <a:pt x="52" y="50"/>
                    <a:pt x="12" y="40"/>
                    <a:pt x="0" y="26"/>
                  </a:cubicBezTo>
                  <a:cubicBezTo>
                    <a:pt x="4" y="0"/>
                    <a:pt x="77" y="5"/>
                    <a:pt x="72" y="3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4" name="Freeform 131"/>
            <p:cNvSpPr>
              <a:spLocks/>
            </p:cNvSpPr>
            <p:nvPr/>
          </p:nvSpPr>
          <p:spPr bwMode="auto">
            <a:xfrm>
              <a:off x="24618182" y="-2788177"/>
              <a:ext cx="304800" cy="271463"/>
            </a:xfrm>
            <a:custGeom>
              <a:avLst/>
              <a:gdLst>
                <a:gd name="T0" fmla="*/ 72 w 72"/>
                <a:gd name="T1" fmla="*/ 6 h 64"/>
                <a:gd name="T2" fmla="*/ 72 w 72"/>
                <a:gd name="T3" fmla="*/ 53 h 64"/>
                <a:gd name="T4" fmla="*/ 0 w 72"/>
                <a:gd name="T5" fmla="*/ 60 h 64"/>
                <a:gd name="T6" fmla="*/ 72 w 72"/>
                <a:gd name="T7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4">
                  <a:moveTo>
                    <a:pt x="72" y="6"/>
                  </a:moveTo>
                  <a:cubicBezTo>
                    <a:pt x="67" y="44"/>
                    <a:pt x="51" y="22"/>
                    <a:pt x="72" y="53"/>
                  </a:cubicBezTo>
                  <a:cubicBezTo>
                    <a:pt x="50" y="58"/>
                    <a:pt x="31" y="64"/>
                    <a:pt x="0" y="60"/>
                  </a:cubicBezTo>
                  <a:cubicBezTo>
                    <a:pt x="5" y="25"/>
                    <a:pt x="21" y="0"/>
                    <a:pt x="72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5" name="Freeform 132"/>
            <p:cNvSpPr>
              <a:spLocks/>
            </p:cNvSpPr>
            <p:nvPr/>
          </p:nvSpPr>
          <p:spPr bwMode="auto">
            <a:xfrm>
              <a:off x="-12665844" y="-2999315"/>
              <a:ext cx="990600" cy="223838"/>
            </a:xfrm>
            <a:custGeom>
              <a:avLst/>
              <a:gdLst>
                <a:gd name="T0" fmla="*/ 234 w 234"/>
                <a:gd name="T1" fmla="*/ 41 h 53"/>
                <a:gd name="T2" fmla="*/ 0 w 234"/>
                <a:gd name="T3" fmla="*/ 48 h 53"/>
                <a:gd name="T4" fmla="*/ 234 w 234"/>
                <a:gd name="T5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53">
                  <a:moveTo>
                    <a:pt x="234" y="41"/>
                  </a:moveTo>
                  <a:cubicBezTo>
                    <a:pt x="147" y="32"/>
                    <a:pt x="52" y="53"/>
                    <a:pt x="0" y="48"/>
                  </a:cubicBezTo>
                  <a:cubicBezTo>
                    <a:pt x="48" y="13"/>
                    <a:pt x="198" y="0"/>
                    <a:pt x="234" y="4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6" name="Freeform 133"/>
            <p:cNvSpPr>
              <a:spLocks/>
            </p:cNvSpPr>
            <p:nvPr/>
          </p:nvSpPr>
          <p:spPr bwMode="auto">
            <a:xfrm>
              <a:off x="9906819" y="-2754840"/>
              <a:ext cx="223838" cy="563563"/>
            </a:xfrm>
            <a:custGeom>
              <a:avLst/>
              <a:gdLst>
                <a:gd name="T0" fmla="*/ 44 w 53"/>
                <a:gd name="T1" fmla="*/ 0 h 133"/>
                <a:gd name="T2" fmla="*/ 34 w 53"/>
                <a:gd name="T3" fmla="*/ 133 h 133"/>
                <a:gd name="T4" fmla="*/ 44 w 53"/>
                <a:gd name="T5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133">
                  <a:moveTo>
                    <a:pt x="44" y="0"/>
                  </a:moveTo>
                  <a:cubicBezTo>
                    <a:pt x="39" y="43"/>
                    <a:pt x="53" y="102"/>
                    <a:pt x="34" y="133"/>
                  </a:cubicBezTo>
                  <a:cubicBezTo>
                    <a:pt x="3" y="121"/>
                    <a:pt x="0" y="13"/>
                    <a:pt x="4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7" name="Freeform 134"/>
            <p:cNvSpPr>
              <a:spLocks/>
            </p:cNvSpPr>
            <p:nvPr/>
          </p:nvSpPr>
          <p:spPr bwMode="auto">
            <a:xfrm>
              <a:off x="22446482" y="-2729440"/>
              <a:ext cx="309563" cy="217488"/>
            </a:xfrm>
            <a:custGeom>
              <a:avLst/>
              <a:gdLst>
                <a:gd name="T0" fmla="*/ 54 w 73"/>
                <a:gd name="T1" fmla="*/ 12 h 51"/>
                <a:gd name="T2" fmla="*/ 62 w 73"/>
                <a:gd name="T3" fmla="*/ 51 h 51"/>
                <a:gd name="T4" fmla="*/ 8 w 73"/>
                <a:gd name="T5" fmla="*/ 51 h 51"/>
                <a:gd name="T6" fmla="*/ 54 w 73"/>
                <a:gd name="T7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51">
                  <a:moveTo>
                    <a:pt x="54" y="12"/>
                  </a:moveTo>
                  <a:cubicBezTo>
                    <a:pt x="73" y="11"/>
                    <a:pt x="57" y="40"/>
                    <a:pt x="62" y="51"/>
                  </a:cubicBezTo>
                  <a:cubicBezTo>
                    <a:pt x="44" y="51"/>
                    <a:pt x="26" y="51"/>
                    <a:pt x="8" y="51"/>
                  </a:cubicBezTo>
                  <a:cubicBezTo>
                    <a:pt x="0" y="0"/>
                    <a:pt x="45" y="45"/>
                    <a:pt x="54" y="1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8" name="Freeform 135"/>
            <p:cNvSpPr>
              <a:spLocks/>
            </p:cNvSpPr>
            <p:nvPr/>
          </p:nvSpPr>
          <p:spPr bwMode="auto">
            <a:xfrm>
              <a:off x="24046682" y="-2707215"/>
              <a:ext cx="330200" cy="254000"/>
            </a:xfrm>
            <a:custGeom>
              <a:avLst/>
              <a:gdLst>
                <a:gd name="T0" fmla="*/ 72 w 78"/>
                <a:gd name="T1" fmla="*/ 10 h 60"/>
                <a:gd name="T2" fmla="*/ 63 w 78"/>
                <a:gd name="T3" fmla="*/ 57 h 60"/>
                <a:gd name="T4" fmla="*/ 0 w 78"/>
                <a:gd name="T5" fmla="*/ 48 h 60"/>
                <a:gd name="T6" fmla="*/ 72 w 78"/>
                <a:gd name="T7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60">
                  <a:moveTo>
                    <a:pt x="72" y="10"/>
                  </a:moveTo>
                  <a:cubicBezTo>
                    <a:pt x="78" y="34"/>
                    <a:pt x="62" y="38"/>
                    <a:pt x="63" y="57"/>
                  </a:cubicBezTo>
                  <a:cubicBezTo>
                    <a:pt x="34" y="60"/>
                    <a:pt x="31" y="42"/>
                    <a:pt x="0" y="48"/>
                  </a:cubicBezTo>
                  <a:cubicBezTo>
                    <a:pt x="16" y="29"/>
                    <a:pt x="22" y="0"/>
                    <a:pt x="72" y="1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9" name="Freeform 136"/>
            <p:cNvSpPr>
              <a:spLocks/>
            </p:cNvSpPr>
            <p:nvPr/>
          </p:nvSpPr>
          <p:spPr bwMode="auto">
            <a:xfrm>
              <a:off x="22306782" y="-2648477"/>
              <a:ext cx="157163" cy="169863"/>
            </a:xfrm>
            <a:custGeom>
              <a:avLst/>
              <a:gdLst>
                <a:gd name="T0" fmla="*/ 14 w 37"/>
                <a:gd name="T1" fmla="*/ 0 h 40"/>
                <a:gd name="T2" fmla="*/ 23 w 37"/>
                <a:gd name="T3" fmla="*/ 40 h 40"/>
                <a:gd name="T4" fmla="*/ 14 w 37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0">
                  <a:moveTo>
                    <a:pt x="14" y="0"/>
                  </a:moveTo>
                  <a:cubicBezTo>
                    <a:pt x="37" y="1"/>
                    <a:pt x="36" y="30"/>
                    <a:pt x="23" y="40"/>
                  </a:cubicBezTo>
                  <a:cubicBezTo>
                    <a:pt x="0" y="39"/>
                    <a:pt x="2" y="10"/>
                    <a:pt x="1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0" name="Freeform 137"/>
            <p:cNvSpPr>
              <a:spLocks/>
            </p:cNvSpPr>
            <p:nvPr/>
          </p:nvSpPr>
          <p:spPr bwMode="auto">
            <a:xfrm>
              <a:off x="9360719" y="-2711977"/>
              <a:ext cx="282575" cy="215900"/>
            </a:xfrm>
            <a:custGeom>
              <a:avLst/>
              <a:gdLst>
                <a:gd name="T0" fmla="*/ 65 w 67"/>
                <a:gd name="T1" fmla="*/ 36 h 51"/>
                <a:gd name="T2" fmla="*/ 2 w 67"/>
                <a:gd name="T3" fmla="*/ 12 h 51"/>
                <a:gd name="T4" fmla="*/ 65 w 67"/>
                <a:gd name="T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51">
                  <a:moveTo>
                    <a:pt x="65" y="36"/>
                  </a:moveTo>
                  <a:cubicBezTo>
                    <a:pt x="44" y="51"/>
                    <a:pt x="0" y="40"/>
                    <a:pt x="2" y="12"/>
                  </a:cubicBezTo>
                  <a:cubicBezTo>
                    <a:pt x="18" y="0"/>
                    <a:pt x="67" y="8"/>
                    <a:pt x="65" y="3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1" name="Freeform 138"/>
            <p:cNvSpPr>
              <a:spLocks/>
            </p:cNvSpPr>
            <p:nvPr/>
          </p:nvSpPr>
          <p:spPr bwMode="auto">
            <a:xfrm>
              <a:off x="21109807" y="-2643715"/>
              <a:ext cx="485775" cy="322263"/>
            </a:xfrm>
            <a:custGeom>
              <a:avLst/>
              <a:gdLst>
                <a:gd name="T0" fmla="*/ 81 w 115"/>
                <a:gd name="T1" fmla="*/ 6 h 76"/>
                <a:gd name="T2" fmla="*/ 99 w 115"/>
                <a:gd name="T3" fmla="*/ 61 h 76"/>
                <a:gd name="T4" fmla="*/ 0 w 115"/>
                <a:gd name="T5" fmla="*/ 76 h 76"/>
                <a:gd name="T6" fmla="*/ 0 w 115"/>
                <a:gd name="T7" fmla="*/ 21 h 76"/>
                <a:gd name="T8" fmla="*/ 81 w 115"/>
                <a:gd name="T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76">
                  <a:moveTo>
                    <a:pt x="81" y="6"/>
                  </a:moveTo>
                  <a:cubicBezTo>
                    <a:pt x="115" y="0"/>
                    <a:pt x="92" y="43"/>
                    <a:pt x="99" y="61"/>
                  </a:cubicBezTo>
                  <a:cubicBezTo>
                    <a:pt x="72" y="71"/>
                    <a:pt x="27" y="66"/>
                    <a:pt x="0" y="76"/>
                  </a:cubicBezTo>
                  <a:cubicBezTo>
                    <a:pt x="0" y="58"/>
                    <a:pt x="0" y="39"/>
                    <a:pt x="0" y="21"/>
                  </a:cubicBezTo>
                  <a:cubicBezTo>
                    <a:pt x="43" y="15"/>
                    <a:pt x="77" y="51"/>
                    <a:pt x="81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2" name="Freeform 139"/>
            <p:cNvSpPr>
              <a:spLocks/>
            </p:cNvSpPr>
            <p:nvPr/>
          </p:nvSpPr>
          <p:spPr bwMode="auto">
            <a:xfrm>
              <a:off x="21757507" y="-2669115"/>
              <a:ext cx="541338" cy="254000"/>
            </a:xfrm>
            <a:custGeom>
              <a:avLst/>
              <a:gdLst>
                <a:gd name="T0" fmla="*/ 108 w 128"/>
                <a:gd name="T1" fmla="*/ 13 h 60"/>
                <a:gd name="T2" fmla="*/ 126 w 128"/>
                <a:gd name="T3" fmla="*/ 52 h 60"/>
                <a:gd name="T4" fmla="*/ 0 w 128"/>
                <a:gd name="T5" fmla="*/ 20 h 60"/>
                <a:gd name="T6" fmla="*/ 108 w 128"/>
                <a:gd name="T7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60">
                  <a:moveTo>
                    <a:pt x="108" y="13"/>
                  </a:moveTo>
                  <a:cubicBezTo>
                    <a:pt x="122" y="20"/>
                    <a:pt x="128" y="33"/>
                    <a:pt x="126" y="52"/>
                  </a:cubicBezTo>
                  <a:cubicBezTo>
                    <a:pt x="95" y="60"/>
                    <a:pt x="9" y="56"/>
                    <a:pt x="0" y="20"/>
                  </a:cubicBezTo>
                  <a:cubicBezTo>
                    <a:pt x="39" y="0"/>
                    <a:pt x="85" y="30"/>
                    <a:pt x="108" y="1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3" name="Freeform 140"/>
            <p:cNvSpPr>
              <a:spLocks/>
            </p:cNvSpPr>
            <p:nvPr/>
          </p:nvSpPr>
          <p:spPr bwMode="auto">
            <a:xfrm>
              <a:off x="-10456044" y="-2805640"/>
              <a:ext cx="723900" cy="258763"/>
            </a:xfrm>
            <a:custGeom>
              <a:avLst/>
              <a:gdLst>
                <a:gd name="T0" fmla="*/ 171 w 171"/>
                <a:gd name="T1" fmla="*/ 14 h 61"/>
                <a:gd name="T2" fmla="*/ 0 w 171"/>
                <a:gd name="T3" fmla="*/ 28 h 61"/>
                <a:gd name="T4" fmla="*/ 171 w 171"/>
                <a:gd name="T5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1" h="61">
                  <a:moveTo>
                    <a:pt x="171" y="14"/>
                  </a:moveTo>
                  <a:cubicBezTo>
                    <a:pt x="153" y="61"/>
                    <a:pt x="35" y="16"/>
                    <a:pt x="0" y="28"/>
                  </a:cubicBezTo>
                  <a:cubicBezTo>
                    <a:pt x="32" y="0"/>
                    <a:pt x="118" y="1"/>
                    <a:pt x="171" y="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4" name="Freeform 141"/>
            <p:cNvSpPr>
              <a:spLocks/>
            </p:cNvSpPr>
            <p:nvPr/>
          </p:nvSpPr>
          <p:spPr bwMode="auto">
            <a:xfrm>
              <a:off x="24694382" y="-2516715"/>
              <a:ext cx="312738" cy="190500"/>
            </a:xfrm>
            <a:custGeom>
              <a:avLst/>
              <a:gdLst>
                <a:gd name="T0" fmla="*/ 63 w 74"/>
                <a:gd name="T1" fmla="*/ 13 h 45"/>
                <a:gd name="T2" fmla="*/ 9 w 74"/>
                <a:gd name="T3" fmla="*/ 28 h 45"/>
                <a:gd name="T4" fmla="*/ 63 w 74"/>
                <a:gd name="T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45">
                  <a:moveTo>
                    <a:pt x="63" y="13"/>
                  </a:moveTo>
                  <a:cubicBezTo>
                    <a:pt x="74" y="39"/>
                    <a:pt x="17" y="45"/>
                    <a:pt x="9" y="28"/>
                  </a:cubicBezTo>
                  <a:cubicBezTo>
                    <a:pt x="0" y="0"/>
                    <a:pt x="44" y="17"/>
                    <a:pt x="63" y="1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5" name="Freeform 142"/>
            <p:cNvSpPr>
              <a:spLocks/>
            </p:cNvSpPr>
            <p:nvPr/>
          </p:nvSpPr>
          <p:spPr bwMode="auto">
            <a:xfrm>
              <a:off x="-8360544" y="-2656415"/>
              <a:ext cx="455613" cy="182563"/>
            </a:xfrm>
            <a:custGeom>
              <a:avLst/>
              <a:gdLst>
                <a:gd name="T0" fmla="*/ 108 w 108"/>
                <a:gd name="T1" fmla="*/ 29 h 43"/>
                <a:gd name="T2" fmla="*/ 0 w 108"/>
                <a:gd name="T3" fmla="*/ 28 h 43"/>
                <a:gd name="T4" fmla="*/ 108 w 108"/>
                <a:gd name="T5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43">
                  <a:moveTo>
                    <a:pt x="108" y="29"/>
                  </a:moveTo>
                  <a:cubicBezTo>
                    <a:pt x="90" y="43"/>
                    <a:pt x="19" y="38"/>
                    <a:pt x="0" y="28"/>
                  </a:cubicBezTo>
                  <a:cubicBezTo>
                    <a:pt x="10" y="0"/>
                    <a:pt x="96" y="10"/>
                    <a:pt x="108" y="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6" name="Freeform 143"/>
            <p:cNvSpPr>
              <a:spLocks/>
            </p:cNvSpPr>
            <p:nvPr/>
          </p:nvSpPr>
          <p:spPr bwMode="auto">
            <a:xfrm>
              <a:off x="23472007" y="-2423052"/>
              <a:ext cx="358775" cy="249238"/>
            </a:xfrm>
            <a:custGeom>
              <a:avLst/>
              <a:gdLst>
                <a:gd name="T0" fmla="*/ 72 w 85"/>
                <a:gd name="T1" fmla="*/ 5 h 59"/>
                <a:gd name="T2" fmla="*/ 81 w 85"/>
                <a:gd name="T3" fmla="*/ 44 h 59"/>
                <a:gd name="T4" fmla="*/ 0 w 85"/>
                <a:gd name="T5" fmla="*/ 43 h 59"/>
                <a:gd name="T6" fmla="*/ 0 w 85"/>
                <a:gd name="T7" fmla="*/ 12 h 59"/>
                <a:gd name="T8" fmla="*/ 72 w 85"/>
                <a:gd name="T9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59">
                  <a:moveTo>
                    <a:pt x="72" y="5"/>
                  </a:moveTo>
                  <a:cubicBezTo>
                    <a:pt x="65" y="27"/>
                    <a:pt x="85" y="25"/>
                    <a:pt x="81" y="44"/>
                  </a:cubicBezTo>
                  <a:cubicBezTo>
                    <a:pt x="60" y="50"/>
                    <a:pt x="19" y="59"/>
                    <a:pt x="0" y="43"/>
                  </a:cubicBezTo>
                  <a:cubicBezTo>
                    <a:pt x="0" y="33"/>
                    <a:pt x="0" y="22"/>
                    <a:pt x="0" y="12"/>
                  </a:cubicBezTo>
                  <a:cubicBezTo>
                    <a:pt x="13" y="0"/>
                    <a:pt x="46" y="5"/>
                    <a:pt x="72" y="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7" name="Freeform 144"/>
            <p:cNvSpPr>
              <a:spLocks/>
            </p:cNvSpPr>
            <p:nvPr/>
          </p:nvSpPr>
          <p:spPr bwMode="auto">
            <a:xfrm>
              <a:off x="24110182" y="-2410352"/>
              <a:ext cx="228600" cy="190500"/>
            </a:xfrm>
            <a:custGeom>
              <a:avLst/>
              <a:gdLst>
                <a:gd name="T0" fmla="*/ 2 w 54"/>
                <a:gd name="T1" fmla="*/ 2 h 45"/>
                <a:gd name="T2" fmla="*/ 47 w 54"/>
                <a:gd name="T3" fmla="*/ 10 h 45"/>
                <a:gd name="T4" fmla="*/ 2 w 54"/>
                <a:gd name="T5" fmla="*/ 41 h 45"/>
                <a:gd name="T6" fmla="*/ 20 w 54"/>
                <a:gd name="T7" fmla="*/ 26 h 45"/>
                <a:gd name="T8" fmla="*/ 2 w 54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5">
                  <a:moveTo>
                    <a:pt x="2" y="2"/>
                  </a:moveTo>
                  <a:cubicBezTo>
                    <a:pt x="23" y="0"/>
                    <a:pt x="37" y="3"/>
                    <a:pt x="47" y="10"/>
                  </a:cubicBezTo>
                  <a:cubicBezTo>
                    <a:pt x="54" y="39"/>
                    <a:pt x="33" y="45"/>
                    <a:pt x="2" y="41"/>
                  </a:cubicBezTo>
                  <a:cubicBezTo>
                    <a:pt x="6" y="34"/>
                    <a:pt x="10" y="27"/>
                    <a:pt x="20" y="26"/>
                  </a:cubicBezTo>
                  <a:cubicBezTo>
                    <a:pt x="14" y="18"/>
                    <a:pt x="0" y="17"/>
                    <a:pt x="2" y="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8" name="Freeform 145"/>
            <p:cNvSpPr>
              <a:spLocks/>
            </p:cNvSpPr>
            <p:nvPr/>
          </p:nvSpPr>
          <p:spPr bwMode="auto">
            <a:xfrm>
              <a:off x="9284519" y="-2461152"/>
              <a:ext cx="312738" cy="139700"/>
            </a:xfrm>
            <a:custGeom>
              <a:avLst/>
              <a:gdLst>
                <a:gd name="T0" fmla="*/ 11 w 74"/>
                <a:gd name="T1" fmla="*/ 0 h 33"/>
                <a:gd name="T2" fmla="*/ 65 w 74"/>
                <a:gd name="T3" fmla="*/ 0 h 33"/>
                <a:gd name="T4" fmla="*/ 11 w 74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33">
                  <a:moveTo>
                    <a:pt x="11" y="0"/>
                  </a:moveTo>
                  <a:cubicBezTo>
                    <a:pt x="29" y="0"/>
                    <a:pt x="47" y="0"/>
                    <a:pt x="65" y="0"/>
                  </a:cubicBezTo>
                  <a:cubicBezTo>
                    <a:pt x="74" y="33"/>
                    <a:pt x="0" y="33"/>
                    <a:pt x="11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9" name="Freeform 146"/>
            <p:cNvSpPr>
              <a:spLocks/>
            </p:cNvSpPr>
            <p:nvPr/>
          </p:nvSpPr>
          <p:spPr bwMode="auto">
            <a:xfrm>
              <a:off x="-12775381" y="-2504015"/>
              <a:ext cx="257175" cy="139700"/>
            </a:xfrm>
            <a:custGeom>
              <a:avLst/>
              <a:gdLst>
                <a:gd name="T0" fmla="*/ 61 w 61"/>
                <a:gd name="T1" fmla="*/ 1 h 33"/>
                <a:gd name="T2" fmla="*/ 7 w 61"/>
                <a:gd name="T3" fmla="*/ 33 h 33"/>
                <a:gd name="T4" fmla="*/ 61 w 61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33">
                  <a:moveTo>
                    <a:pt x="61" y="1"/>
                  </a:moveTo>
                  <a:cubicBezTo>
                    <a:pt x="59" y="26"/>
                    <a:pt x="29" y="26"/>
                    <a:pt x="7" y="33"/>
                  </a:cubicBezTo>
                  <a:cubicBezTo>
                    <a:pt x="0" y="0"/>
                    <a:pt x="36" y="6"/>
                    <a:pt x="6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0" name="Freeform 147"/>
            <p:cNvSpPr>
              <a:spLocks/>
            </p:cNvSpPr>
            <p:nvPr/>
          </p:nvSpPr>
          <p:spPr bwMode="auto">
            <a:xfrm>
              <a:off x="22506807" y="-2280177"/>
              <a:ext cx="165100" cy="200025"/>
            </a:xfrm>
            <a:custGeom>
              <a:avLst/>
              <a:gdLst>
                <a:gd name="T0" fmla="*/ 12 w 39"/>
                <a:gd name="T1" fmla="*/ 0 h 47"/>
                <a:gd name="T2" fmla="*/ 3 w 39"/>
                <a:gd name="T3" fmla="*/ 39 h 47"/>
                <a:gd name="T4" fmla="*/ 12 w 39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47">
                  <a:moveTo>
                    <a:pt x="12" y="0"/>
                  </a:moveTo>
                  <a:cubicBezTo>
                    <a:pt x="39" y="1"/>
                    <a:pt x="36" y="47"/>
                    <a:pt x="3" y="39"/>
                  </a:cubicBezTo>
                  <a:cubicBezTo>
                    <a:pt x="0" y="21"/>
                    <a:pt x="4" y="9"/>
                    <a:pt x="1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1" name="Freeform 148"/>
            <p:cNvSpPr>
              <a:spLocks/>
            </p:cNvSpPr>
            <p:nvPr/>
          </p:nvSpPr>
          <p:spPr bwMode="auto">
            <a:xfrm>
              <a:off x="22176607" y="-2250015"/>
              <a:ext cx="266700" cy="169863"/>
            </a:xfrm>
            <a:custGeom>
              <a:avLst/>
              <a:gdLst>
                <a:gd name="T0" fmla="*/ 0 w 63"/>
                <a:gd name="T1" fmla="*/ 0 h 40"/>
                <a:gd name="T2" fmla="*/ 63 w 63"/>
                <a:gd name="T3" fmla="*/ 1 h 40"/>
                <a:gd name="T4" fmla="*/ 63 w 63"/>
                <a:gd name="T5" fmla="*/ 40 h 40"/>
                <a:gd name="T6" fmla="*/ 0 w 63"/>
                <a:gd name="T7" fmla="*/ 40 h 40"/>
                <a:gd name="T8" fmla="*/ 0 w 63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40">
                  <a:moveTo>
                    <a:pt x="0" y="0"/>
                  </a:moveTo>
                  <a:cubicBezTo>
                    <a:pt x="42" y="8"/>
                    <a:pt x="24" y="17"/>
                    <a:pt x="63" y="1"/>
                  </a:cubicBezTo>
                  <a:cubicBezTo>
                    <a:pt x="63" y="14"/>
                    <a:pt x="63" y="27"/>
                    <a:pt x="63" y="40"/>
                  </a:cubicBezTo>
                  <a:cubicBezTo>
                    <a:pt x="27" y="36"/>
                    <a:pt x="36" y="36"/>
                    <a:pt x="0" y="40"/>
                  </a:cubicBezTo>
                  <a:cubicBezTo>
                    <a:pt x="0" y="27"/>
                    <a:pt x="0" y="14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2" name="Freeform 149"/>
            <p:cNvSpPr>
              <a:spLocks/>
            </p:cNvSpPr>
            <p:nvPr/>
          </p:nvSpPr>
          <p:spPr bwMode="auto">
            <a:xfrm>
              <a:off x="7184257" y="-2321452"/>
              <a:ext cx="279400" cy="165100"/>
            </a:xfrm>
            <a:custGeom>
              <a:avLst/>
              <a:gdLst>
                <a:gd name="T0" fmla="*/ 20 w 66"/>
                <a:gd name="T1" fmla="*/ 3 h 39"/>
                <a:gd name="T2" fmla="*/ 56 w 66"/>
                <a:gd name="T3" fmla="*/ 11 h 39"/>
                <a:gd name="T4" fmla="*/ 20 w 66"/>
                <a:gd name="T5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39">
                  <a:moveTo>
                    <a:pt x="20" y="3"/>
                  </a:moveTo>
                  <a:cubicBezTo>
                    <a:pt x="34" y="4"/>
                    <a:pt x="54" y="0"/>
                    <a:pt x="56" y="11"/>
                  </a:cubicBezTo>
                  <a:cubicBezTo>
                    <a:pt x="66" y="39"/>
                    <a:pt x="0" y="32"/>
                    <a:pt x="20" y="3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3" name="Freeform 150"/>
            <p:cNvSpPr>
              <a:spLocks/>
            </p:cNvSpPr>
            <p:nvPr/>
          </p:nvSpPr>
          <p:spPr bwMode="auto">
            <a:xfrm>
              <a:off x="21833707" y="-2216677"/>
              <a:ext cx="295275" cy="166688"/>
            </a:xfrm>
            <a:custGeom>
              <a:avLst/>
              <a:gdLst>
                <a:gd name="T0" fmla="*/ 0 w 70"/>
                <a:gd name="T1" fmla="*/ 0 h 39"/>
                <a:gd name="T2" fmla="*/ 54 w 70"/>
                <a:gd name="T3" fmla="*/ 0 h 39"/>
                <a:gd name="T4" fmla="*/ 63 w 70"/>
                <a:gd name="T5" fmla="*/ 39 h 39"/>
                <a:gd name="T6" fmla="*/ 0 w 70"/>
                <a:gd name="T7" fmla="*/ 31 h 39"/>
                <a:gd name="T8" fmla="*/ 0 w 7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0" y="0"/>
                  </a:moveTo>
                  <a:cubicBezTo>
                    <a:pt x="26" y="7"/>
                    <a:pt x="27" y="7"/>
                    <a:pt x="54" y="0"/>
                  </a:cubicBezTo>
                  <a:cubicBezTo>
                    <a:pt x="50" y="19"/>
                    <a:pt x="70" y="17"/>
                    <a:pt x="63" y="39"/>
                  </a:cubicBezTo>
                  <a:cubicBezTo>
                    <a:pt x="29" y="32"/>
                    <a:pt x="20" y="39"/>
                    <a:pt x="0" y="31"/>
                  </a:cubicBezTo>
                  <a:cubicBezTo>
                    <a:pt x="0" y="21"/>
                    <a:pt x="0" y="1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4" name="Freeform 151"/>
            <p:cNvSpPr>
              <a:spLocks/>
            </p:cNvSpPr>
            <p:nvPr/>
          </p:nvSpPr>
          <p:spPr bwMode="auto">
            <a:xfrm>
              <a:off x="21346344" y="-2186515"/>
              <a:ext cx="147638" cy="200025"/>
            </a:xfrm>
            <a:custGeom>
              <a:avLst/>
              <a:gdLst>
                <a:gd name="T0" fmla="*/ 16 w 35"/>
                <a:gd name="T1" fmla="*/ 0 h 47"/>
                <a:gd name="T2" fmla="*/ 24 w 35"/>
                <a:gd name="T3" fmla="*/ 47 h 47"/>
                <a:gd name="T4" fmla="*/ 16 w 35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7">
                  <a:moveTo>
                    <a:pt x="16" y="0"/>
                  </a:moveTo>
                  <a:cubicBezTo>
                    <a:pt x="28" y="11"/>
                    <a:pt x="35" y="39"/>
                    <a:pt x="24" y="47"/>
                  </a:cubicBezTo>
                  <a:cubicBezTo>
                    <a:pt x="0" y="47"/>
                    <a:pt x="3" y="10"/>
                    <a:pt x="16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5" name="Freeform 152"/>
            <p:cNvSpPr>
              <a:spLocks/>
            </p:cNvSpPr>
            <p:nvPr/>
          </p:nvSpPr>
          <p:spPr bwMode="auto">
            <a:xfrm>
              <a:off x="23433907" y="-2194452"/>
              <a:ext cx="381000" cy="152400"/>
            </a:xfrm>
            <a:custGeom>
              <a:avLst/>
              <a:gdLst>
                <a:gd name="T0" fmla="*/ 90 w 90"/>
                <a:gd name="T1" fmla="*/ 6 h 36"/>
                <a:gd name="T2" fmla="*/ 0 w 90"/>
                <a:gd name="T3" fmla="*/ 29 h 36"/>
                <a:gd name="T4" fmla="*/ 90 w 90"/>
                <a:gd name="T5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36">
                  <a:moveTo>
                    <a:pt x="90" y="6"/>
                  </a:moveTo>
                  <a:cubicBezTo>
                    <a:pt x="68" y="36"/>
                    <a:pt x="47" y="20"/>
                    <a:pt x="0" y="29"/>
                  </a:cubicBezTo>
                  <a:cubicBezTo>
                    <a:pt x="6" y="0"/>
                    <a:pt x="51" y="5"/>
                    <a:pt x="90" y="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6" name="Freeform 153"/>
            <p:cNvSpPr>
              <a:spLocks/>
            </p:cNvSpPr>
            <p:nvPr/>
          </p:nvSpPr>
          <p:spPr bwMode="auto">
            <a:xfrm>
              <a:off x="21066944" y="-2165877"/>
              <a:ext cx="342900" cy="225425"/>
            </a:xfrm>
            <a:custGeom>
              <a:avLst/>
              <a:gdLst>
                <a:gd name="T0" fmla="*/ 63 w 81"/>
                <a:gd name="T1" fmla="*/ 42 h 53"/>
                <a:gd name="T2" fmla="*/ 0 w 81"/>
                <a:gd name="T3" fmla="*/ 26 h 53"/>
                <a:gd name="T4" fmla="*/ 63 w 81"/>
                <a:gd name="T5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53">
                  <a:moveTo>
                    <a:pt x="63" y="42"/>
                  </a:moveTo>
                  <a:cubicBezTo>
                    <a:pt x="49" y="53"/>
                    <a:pt x="11" y="41"/>
                    <a:pt x="0" y="26"/>
                  </a:cubicBezTo>
                  <a:cubicBezTo>
                    <a:pt x="4" y="0"/>
                    <a:pt x="81" y="3"/>
                    <a:pt x="63" y="4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7" name="Freeform 154"/>
            <p:cNvSpPr>
              <a:spLocks/>
            </p:cNvSpPr>
            <p:nvPr/>
          </p:nvSpPr>
          <p:spPr bwMode="auto">
            <a:xfrm>
              <a:off x="-7984306" y="-2232552"/>
              <a:ext cx="558800" cy="728663"/>
            </a:xfrm>
            <a:custGeom>
              <a:avLst/>
              <a:gdLst>
                <a:gd name="T0" fmla="*/ 0 w 132"/>
                <a:gd name="T1" fmla="*/ 172 h 172"/>
                <a:gd name="T2" fmla="*/ 91 w 132"/>
                <a:gd name="T3" fmla="*/ 0 h 172"/>
                <a:gd name="T4" fmla="*/ 0 w 132"/>
                <a:gd name="T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72">
                  <a:moveTo>
                    <a:pt x="0" y="172"/>
                  </a:moveTo>
                  <a:cubicBezTo>
                    <a:pt x="18" y="104"/>
                    <a:pt x="62" y="59"/>
                    <a:pt x="91" y="0"/>
                  </a:cubicBezTo>
                  <a:cubicBezTo>
                    <a:pt x="132" y="35"/>
                    <a:pt x="44" y="135"/>
                    <a:pt x="0" y="17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8" name="Freeform 155"/>
            <p:cNvSpPr>
              <a:spLocks/>
            </p:cNvSpPr>
            <p:nvPr/>
          </p:nvSpPr>
          <p:spPr bwMode="auto">
            <a:xfrm>
              <a:off x="28499619" y="-1907115"/>
              <a:ext cx="461963" cy="165100"/>
            </a:xfrm>
            <a:custGeom>
              <a:avLst/>
              <a:gdLst>
                <a:gd name="T0" fmla="*/ 109 w 109"/>
                <a:gd name="T1" fmla="*/ 0 h 39"/>
                <a:gd name="T2" fmla="*/ 0 w 109"/>
                <a:gd name="T3" fmla="*/ 39 h 39"/>
                <a:gd name="T4" fmla="*/ 109 w 109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9" h="39">
                  <a:moveTo>
                    <a:pt x="109" y="0"/>
                  </a:moveTo>
                  <a:cubicBezTo>
                    <a:pt x="96" y="33"/>
                    <a:pt x="45" y="34"/>
                    <a:pt x="0" y="39"/>
                  </a:cubicBezTo>
                  <a:cubicBezTo>
                    <a:pt x="10" y="3"/>
                    <a:pt x="78" y="18"/>
                    <a:pt x="109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9" name="Freeform 156"/>
            <p:cNvSpPr>
              <a:spLocks/>
            </p:cNvSpPr>
            <p:nvPr/>
          </p:nvSpPr>
          <p:spPr bwMode="auto">
            <a:xfrm>
              <a:off x="7150919" y="-1643590"/>
              <a:ext cx="207963" cy="246063"/>
            </a:xfrm>
            <a:custGeom>
              <a:avLst/>
              <a:gdLst>
                <a:gd name="T0" fmla="*/ 0 w 49"/>
                <a:gd name="T1" fmla="*/ 55 h 58"/>
                <a:gd name="T2" fmla="*/ 18 w 49"/>
                <a:gd name="T3" fmla="*/ 0 h 58"/>
                <a:gd name="T4" fmla="*/ 0 w 49"/>
                <a:gd name="T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" h="58">
                  <a:moveTo>
                    <a:pt x="0" y="55"/>
                  </a:moveTo>
                  <a:cubicBezTo>
                    <a:pt x="1" y="33"/>
                    <a:pt x="16" y="23"/>
                    <a:pt x="18" y="0"/>
                  </a:cubicBezTo>
                  <a:cubicBezTo>
                    <a:pt x="49" y="4"/>
                    <a:pt x="31" y="58"/>
                    <a:pt x="0" y="5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0" name="Freeform 157"/>
            <p:cNvSpPr>
              <a:spLocks/>
            </p:cNvSpPr>
            <p:nvPr/>
          </p:nvSpPr>
          <p:spPr bwMode="auto">
            <a:xfrm>
              <a:off x="21041544" y="-1287990"/>
              <a:ext cx="352425" cy="296863"/>
            </a:xfrm>
            <a:custGeom>
              <a:avLst/>
              <a:gdLst>
                <a:gd name="T0" fmla="*/ 23 w 83"/>
                <a:gd name="T1" fmla="*/ 70 h 70"/>
                <a:gd name="T2" fmla="*/ 41 w 83"/>
                <a:gd name="T3" fmla="*/ 0 h 70"/>
                <a:gd name="T4" fmla="*/ 23 w 83"/>
                <a:gd name="T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70">
                  <a:moveTo>
                    <a:pt x="23" y="70"/>
                  </a:moveTo>
                  <a:cubicBezTo>
                    <a:pt x="0" y="52"/>
                    <a:pt x="35" y="18"/>
                    <a:pt x="41" y="0"/>
                  </a:cubicBezTo>
                  <a:cubicBezTo>
                    <a:pt x="83" y="16"/>
                    <a:pt x="25" y="45"/>
                    <a:pt x="23" y="7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1" name="Freeform 158"/>
            <p:cNvSpPr>
              <a:spLocks/>
            </p:cNvSpPr>
            <p:nvPr/>
          </p:nvSpPr>
          <p:spPr bwMode="auto">
            <a:xfrm>
              <a:off x="8119294" y="-1270527"/>
              <a:ext cx="288925" cy="266700"/>
            </a:xfrm>
            <a:custGeom>
              <a:avLst/>
              <a:gdLst>
                <a:gd name="T0" fmla="*/ 68 w 68"/>
                <a:gd name="T1" fmla="*/ 0 h 63"/>
                <a:gd name="T2" fmla="*/ 22 w 68"/>
                <a:gd name="T3" fmla="*/ 63 h 63"/>
                <a:gd name="T4" fmla="*/ 68 w 68"/>
                <a:gd name="T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63">
                  <a:moveTo>
                    <a:pt x="68" y="0"/>
                  </a:moveTo>
                  <a:cubicBezTo>
                    <a:pt x="53" y="22"/>
                    <a:pt x="34" y="39"/>
                    <a:pt x="22" y="63"/>
                  </a:cubicBezTo>
                  <a:cubicBezTo>
                    <a:pt x="0" y="41"/>
                    <a:pt x="37" y="3"/>
                    <a:pt x="68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2" name="Freeform 159"/>
            <p:cNvSpPr>
              <a:spLocks/>
            </p:cNvSpPr>
            <p:nvPr/>
          </p:nvSpPr>
          <p:spPr bwMode="auto">
            <a:xfrm>
              <a:off x="25270644" y="-1097490"/>
              <a:ext cx="350838" cy="200025"/>
            </a:xfrm>
            <a:custGeom>
              <a:avLst/>
              <a:gdLst>
                <a:gd name="T0" fmla="*/ 78 w 83"/>
                <a:gd name="T1" fmla="*/ 16 h 47"/>
                <a:gd name="T2" fmla="*/ 6 w 83"/>
                <a:gd name="T3" fmla="*/ 31 h 47"/>
                <a:gd name="T4" fmla="*/ 78 w 83"/>
                <a:gd name="T5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47">
                  <a:moveTo>
                    <a:pt x="78" y="16"/>
                  </a:moveTo>
                  <a:cubicBezTo>
                    <a:pt x="83" y="47"/>
                    <a:pt x="28" y="25"/>
                    <a:pt x="6" y="31"/>
                  </a:cubicBezTo>
                  <a:cubicBezTo>
                    <a:pt x="0" y="0"/>
                    <a:pt x="55" y="22"/>
                    <a:pt x="78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3" name="Freeform 160"/>
            <p:cNvSpPr>
              <a:spLocks/>
            </p:cNvSpPr>
            <p:nvPr/>
          </p:nvSpPr>
          <p:spPr bwMode="auto">
            <a:xfrm>
              <a:off x="-14205719" y="-973665"/>
              <a:ext cx="231775" cy="130175"/>
            </a:xfrm>
            <a:custGeom>
              <a:avLst/>
              <a:gdLst>
                <a:gd name="T0" fmla="*/ 55 w 55"/>
                <a:gd name="T1" fmla="*/ 0 h 31"/>
                <a:gd name="T2" fmla="*/ 0 w 55"/>
                <a:gd name="T3" fmla="*/ 31 h 31"/>
                <a:gd name="T4" fmla="*/ 55 w 55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31">
                  <a:moveTo>
                    <a:pt x="55" y="0"/>
                  </a:moveTo>
                  <a:cubicBezTo>
                    <a:pt x="45" y="17"/>
                    <a:pt x="27" y="28"/>
                    <a:pt x="0" y="31"/>
                  </a:cubicBezTo>
                  <a:cubicBezTo>
                    <a:pt x="5" y="8"/>
                    <a:pt x="35" y="8"/>
                    <a:pt x="5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4" name="Freeform 161"/>
            <p:cNvSpPr>
              <a:spLocks/>
            </p:cNvSpPr>
            <p:nvPr/>
          </p:nvSpPr>
          <p:spPr bwMode="auto">
            <a:xfrm>
              <a:off x="-10240144" y="-508527"/>
              <a:ext cx="833438" cy="327025"/>
            </a:xfrm>
            <a:custGeom>
              <a:avLst/>
              <a:gdLst>
                <a:gd name="T0" fmla="*/ 197 w 197"/>
                <a:gd name="T1" fmla="*/ 61 h 77"/>
                <a:gd name="T2" fmla="*/ 0 w 197"/>
                <a:gd name="T3" fmla="*/ 21 h 77"/>
                <a:gd name="T4" fmla="*/ 197 w 197"/>
                <a:gd name="T5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77">
                  <a:moveTo>
                    <a:pt x="197" y="61"/>
                  </a:moveTo>
                  <a:cubicBezTo>
                    <a:pt x="133" y="77"/>
                    <a:pt x="57" y="36"/>
                    <a:pt x="0" y="21"/>
                  </a:cubicBezTo>
                  <a:cubicBezTo>
                    <a:pt x="36" y="0"/>
                    <a:pt x="142" y="47"/>
                    <a:pt x="197" y="6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5" name="Freeform 162"/>
            <p:cNvSpPr>
              <a:spLocks noEditPoints="1"/>
            </p:cNvSpPr>
            <p:nvPr/>
          </p:nvSpPr>
          <p:spPr bwMode="auto">
            <a:xfrm>
              <a:off x="-18125257" y="-13427603"/>
              <a:ext cx="48042514" cy="13046075"/>
            </a:xfrm>
            <a:custGeom>
              <a:avLst/>
              <a:gdLst>
                <a:gd name="T0" fmla="*/ 10379 w 11351"/>
                <a:gd name="T1" fmla="*/ 2353 h 3079"/>
                <a:gd name="T2" fmla="*/ 10323 w 11351"/>
                <a:gd name="T3" fmla="*/ 2714 h 3079"/>
                <a:gd name="T4" fmla="*/ 9205 w 11351"/>
                <a:gd name="T5" fmla="*/ 2943 h 3079"/>
                <a:gd name="T6" fmla="*/ 7521 w 11351"/>
                <a:gd name="T7" fmla="*/ 2759 h 3079"/>
                <a:gd name="T8" fmla="*/ 6368 w 11351"/>
                <a:gd name="T9" fmla="*/ 2846 h 3079"/>
                <a:gd name="T10" fmla="*/ 4989 w 11351"/>
                <a:gd name="T11" fmla="*/ 2909 h 3079"/>
                <a:gd name="T12" fmla="*/ 3232 w 11351"/>
                <a:gd name="T13" fmla="*/ 3063 h 3079"/>
                <a:gd name="T14" fmla="*/ 1827 w 11351"/>
                <a:gd name="T15" fmla="*/ 3015 h 3079"/>
                <a:gd name="T16" fmla="*/ 279 w 11351"/>
                <a:gd name="T17" fmla="*/ 2785 h 3079"/>
                <a:gd name="T18" fmla="*/ 1519 w 11351"/>
                <a:gd name="T19" fmla="*/ 1803 h 3079"/>
                <a:gd name="T20" fmla="*/ 4504 w 11351"/>
                <a:gd name="T21" fmla="*/ 2670 h 3079"/>
                <a:gd name="T22" fmla="*/ 6702 w 11351"/>
                <a:gd name="T23" fmla="*/ 1231 h 3079"/>
                <a:gd name="T24" fmla="*/ 8302 w 11351"/>
                <a:gd name="T25" fmla="*/ 401 h 3079"/>
                <a:gd name="T26" fmla="*/ 8185 w 11351"/>
                <a:gd name="T27" fmla="*/ 1861 h 3079"/>
                <a:gd name="T28" fmla="*/ 8429 w 11351"/>
                <a:gd name="T29" fmla="*/ 1619 h 3079"/>
                <a:gd name="T30" fmla="*/ 8172 w 11351"/>
                <a:gd name="T31" fmla="*/ 926 h 3079"/>
                <a:gd name="T32" fmla="*/ 8930 w 11351"/>
                <a:gd name="T33" fmla="*/ 695 h 3079"/>
                <a:gd name="T34" fmla="*/ 8992 w 11351"/>
                <a:gd name="T35" fmla="*/ 978 h 3079"/>
                <a:gd name="T36" fmla="*/ 6969 w 11351"/>
                <a:gd name="T37" fmla="*/ 1814 h 3079"/>
                <a:gd name="T38" fmla="*/ 5756 w 11351"/>
                <a:gd name="T39" fmla="*/ 1256 h 3079"/>
                <a:gd name="T40" fmla="*/ 8861 w 11351"/>
                <a:gd name="T41" fmla="*/ 1700 h 3079"/>
                <a:gd name="T42" fmla="*/ 4395 w 11351"/>
                <a:gd name="T43" fmla="*/ 1436 h 3079"/>
                <a:gd name="T44" fmla="*/ 5329 w 11351"/>
                <a:gd name="T45" fmla="*/ 1827 h 3079"/>
                <a:gd name="T46" fmla="*/ 5854 w 11351"/>
                <a:gd name="T47" fmla="*/ 1446 h 3079"/>
                <a:gd name="T48" fmla="*/ 7592 w 11351"/>
                <a:gd name="T49" fmla="*/ 1566 h 3079"/>
                <a:gd name="T50" fmla="*/ 5949 w 11351"/>
                <a:gd name="T51" fmla="*/ 2121 h 3079"/>
                <a:gd name="T52" fmla="*/ 6033 w 11351"/>
                <a:gd name="T53" fmla="*/ 1627 h 3079"/>
                <a:gd name="T54" fmla="*/ 2610 w 11351"/>
                <a:gd name="T55" fmla="*/ 1637 h 3079"/>
                <a:gd name="T56" fmla="*/ 5474 w 11351"/>
                <a:gd name="T57" fmla="*/ 1804 h 3079"/>
                <a:gd name="T58" fmla="*/ 6735 w 11351"/>
                <a:gd name="T59" fmla="*/ 1765 h 3079"/>
                <a:gd name="T60" fmla="*/ 10269 w 11351"/>
                <a:gd name="T61" fmla="*/ 2690 h 3079"/>
                <a:gd name="T62" fmla="*/ 6909 w 11351"/>
                <a:gd name="T63" fmla="*/ 2685 h 3079"/>
                <a:gd name="T64" fmla="*/ 7136 w 11351"/>
                <a:gd name="T65" fmla="*/ 2443 h 3079"/>
                <a:gd name="T66" fmla="*/ 6768 w 11351"/>
                <a:gd name="T67" fmla="*/ 2291 h 3079"/>
                <a:gd name="T68" fmla="*/ 6909 w 11351"/>
                <a:gd name="T69" fmla="*/ 2685 h 3079"/>
                <a:gd name="T70" fmla="*/ 5617 w 11351"/>
                <a:gd name="T71" fmla="*/ 1970 h 3079"/>
                <a:gd name="T72" fmla="*/ 9661 w 11351"/>
                <a:gd name="T73" fmla="*/ 1940 h 3079"/>
                <a:gd name="T74" fmla="*/ 6428 w 11351"/>
                <a:gd name="T75" fmla="*/ 1928 h 3079"/>
                <a:gd name="T76" fmla="*/ 9399 w 11351"/>
                <a:gd name="T77" fmla="*/ 2057 h 3079"/>
                <a:gd name="T78" fmla="*/ 5545 w 11351"/>
                <a:gd name="T79" fmla="*/ 1962 h 3079"/>
                <a:gd name="T80" fmla="*/ 275 w 11351"/>
                <a:gd name="T81" fmla="*/ 2008 h 3079"/>
                <a:gd name="T82" fmla="*/ 247 w 11351"/>
                <a:gd name="T83" fmla="*/ 2078 h 3079"/>
                <a:gd name="T84" fmla="*/ 6202 w 11351"/>
                <a:gd name="T85" fmla="*/ 2068 h 3079"/>
                <a:gd name="T86" fmla="*/ 8237 w 11351"/>
                <a:gd name="T87" fmla="*/ 2136 h 3079"/>
                <a:gd name="T88" fmla="*/ 2218 w 11351"/>
                <a:gd name="T89" fmla="*/ 2397 h 3079"/>
                <a:gd name="T90" fmla="*/ 8002 w 11351"/>
                <a:gd name="T91" fmla="*/ 2236 h 3079"/>
                <a:gd name="T92" fmla="*/ 5218 w 11351"/>
                <a:gd name="T93" fmla="*/ 2321 h 3079"/>
                <a:gd name="T94" fmla="*/ 884 w 11351"/>
                <a:gd name="T95" fmla="*/ 2475 h 3079"/>
                <a:gd name="T96" fmla="*/ 7506 w 11351"/>
                <a:gd name="T97" fmla="*/ 2351 h 3079"/>
                <a:gd name="T98" fmla="*/ 2083 w 11351"/>
                <a:gd name="T99" fmla="*/ 2419 h 3079"/>
                <a:gd name="T100" fmla="*/ 4182 w 11351"/>
                <a:gd name="T101" fmla="*/ 2377 h 3079"/>
                <a:gd name="T102" fmla="*/ 5487 w 11351"/>
                <a:gd name="T103" fmla="*/ 2480 h 3079"/>
                <a:gd name="T104" fmla="*/ 8055 w 11351"/>
                <a:gd name="T105" fmla="*/ 2449 h 3079"/>
                <a:gd name="T106" fmla="*/ 6181 w 11351"/>
                <a:gd name="T107" fmla="*/ 2516 h 3079"/>
                <a:gd name="T108" fmla="*/ 5504 w 11351"/>
                <a:gd name="T109" fmla="*/ 2668 h 3079"/>
                <a:gd name="T110" fmla="*/ 8054 w 11351"/>
                <a:gd name="T111" fmla="*/ 2606 h 3079"/>
                <a:gd name="T112" fmla="*/ 6216 w 11351"/>
                <a:gd name="T113" fmla="*/ 2649 h 3079"/>
                <a:gd name="T114" fmla="*/ 6315 w 11351"/>
                <a:gd name="T115" fmla="*/ 2681 h 3079"/>
                <a:gd name="T116" fmla="*/ 5891 w 11351"/>
                <a:gd name="T117" fmla="*/ 2726 h 3079"/>
                <a:gd name="T118" fmla="*/ 5224 w 11351"/>
                <a:gd name="T119" fmla="*/ 2871 h 3079"/>
                <a:gd name="T120" fmla="*/ 2629 w 11351"/>
                <a:gd name="T121" fmla="*/ 2894 h 3079"/>
                <a:gd name="T122" fmla="*/ 8953 w 11351"/>
                <a:gd name="T123" fmla="*/ 2871 h 3079"/>
                <a:gd name="T124" fmla="*/ 1855 w 11351"/>
                <a:gd name="T125" fmla="*/ 2920 h 3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51" h="3079">
                  <a:moveTo>
                    <a:pt x="8257" y="353"/>
                  </a:moveTo>
                  <a:cubicBezTo>
                    <a:pt x="8270" y="363"/>
                    <a:pt x="8257" y="395"/>
                    <a:pt x="8293" y="385"/>
                  </a:cubicBezTo>
                  <a:cubicBezTo>
                    <a:pt x="8313" y="379"/>
                    <a:pt x="8267" y="316"/>
                    <a:pt x="8320" y="322"/>
                  </a:cubicBezTo>
                  <a:cubicBezTo>
                    <a:pt x="8336" y="384"/>
                    <a:pt x="8372" y="429"/>
                    <a:pt x="8355" y="519"/>
                  </a:cubicBezTo>
                  <a:cubicBezTo>
                    <a:pt x="8355" y="542"/>
                    <a:pt x="8397" y="529"/>
                    <a:pt x="8409" y="543"/>
                  </a:cubicBezTo>
                  <a:cubicBezTo>
                    <a:pt x="8428" y="668"/>
                    <a:pt x="8446" y="749"/>
                    <a:pt x="8434" y="904"/>
                  </a:cubicBezTo>
                  <a:cubicBezTo>
                    <a:pt x="8438" y="924"/>
                    <a:pt x="8473" y="917"/>
                    <a:pt x="8479" y="936"/>
                  </a:cubicBezTo>
                  <a:cubicBezTo>
                    <a:pt x="8460" y="1033"/>
                    <a:pt x="8472" y="1156"/>
                    <a:pt x="8467" y="1266"/>
                  </a:cubicBezTo>
                  <a:cubicBezTo>
                    <a:pt x="8513" y="1375"/>
                    <a:pt x="8462" y="1632"/>
                    <a:pt x="8491" y="1752"/>
                  </a:cubicBezTo>
                  <a:cubicBezTo>
                    <a:pt x="8576" y="1759"/>
                    <a:pt x="8643" y="1745"/>
                    <a:pt x="8726" y="1762"/>
                  </a:cubicBezTo>
                  <a:cubicBezTo>
                    <a:pt x="8793" y="1626"/>
                    <a:pt x="8762" y="1466"/>
                    <a:pt x="8756" y="1299"/>
                  </a:cubicBezTo>
                  <a:cubicBezTo>
                    <a:pt x="8849" y="1248"/>
                    <a:pt x="8797" y="1037"/>
                    <a:pt x="8785" y="961"/>
                  </a:cubicBezTo>
                  <a:cubicBezTo>
                    <a:pt x="8793" y="948"/>
                    <a:pt x="8813" y="944"/>
                    <a:pt x="8830" y="938"/>
                  </a:cubicBezTo>
                  <a:cubicBezTo>
                    <a:pt x="8851" y="818"/>
                    <a:pt x="8803" y="750"/>
                    <a:pt x="8859" y="648"/>
                  </a:cubicBezTo>
                  <a:cubicBezTo>
                    <a:pt x="8862" y="619"/>
                    <a:pt x="8858" y="596"/>
                    <a:pt x="8850" y="577"/>
                  </a:cubicBezTo>
                  <a:cubicBezTo>
                    <a:pt x="8909" y="406"/>
                    <a:pt x="8997" y="293"/>
                    <a:pt x="9006" y="67"/>
                  </a:cubicBezTo>
                  <a:cubicBezTo>
                    <a:pt x="9009" y="160"/>
                    <a:pt x="9009" y="210"/>
                    <a:pt x="9005" y="303"/>
                  </a:cubicBezTo>
                  <a:cubicBezTo>
                    <a:pt x="9056" y="410"/>
                    <a:pt x="9118" y="508"/>
                    <a:pt x="9120" y="657"/>
                  </a:cubicBezTo>
                  <a:cubicBezTo>
                    <a:pt x="9122" y="671"/>
                    <a:pt x="9135" y="675"/>
                    <a:pt x="9156" y="673"/>
                  </a:cubicBezTo>
                  <a:cubicBezTo>
                    <a:pt x="9153" y="767"/>
                    <a:pt x="9131" y="937"/>
                    <a:pt x="9190" y="1003"/>
                  </a:cubicBezTo>
                  <a:cubicBezTo>
                    <a:pt x="9158" y="1087"/>
                    <a:pt x="9159" y="1258"/>
                    <a:pt x="9206" y="1325"/>
                  </a:cubicBezTo>
                  <a:cubicBezTo>
                    <a:pt x="9191" y="1547"/>
                    <a:pt x="9199" y="1740"/>
                    <a:pt x="9211" y="1938"/>
                  </a:cubicBezTo>
                  <a:cubicBezTo>
                    <a:pt x="9256" y="1879"/>
                    <a:pt x="9379" y="1925"/>
                    <a:pt x="9436" y="1900"/>
                  </a:cubicBezTo>
                  <a:cubicBezTo>
                    <a:pt x="9449" y="1874"/>
                    <a:pt x="9466" y="1852"/>
                    <a:pt x="9473" y="1821"/>
                  </a:cubicBezTo>
                  <a:cubicBezTo>
                    <a:pt x="9493" y="1866"/>
                    <a:pt x="9562" y="1831"/>
                    <a:pt x="9608" y="1830"/>
                  </a:cubicBezTo>
                  <a:cubicBezTo>
                    <a:pt x="9590" y="1807"/>
                    <a:pt x="9520" y="1846"/>
                    <a:pt x="9509" y="1830"/>
                  </a:cubicBezTo>
                  <a:cubicBezTo>
                    <a:pt x="9541" y="1779"/>
                    <a:pt x="9659" y="1804"/>
                    <a:pt x="9716" y="1776"/>
                  </a:cubicBezTo>
                  <a:cubicBezTo>
                    <a:pt x="9658" y="1754"/>
                    <a:pt x="9566" y="1810"/>
                    <a:pt x="9509" y="1790"/>
                  </a:cubicBezTo>
                  <a:cubicBezTo>
                    <a:pt x="9568" y="1744"/>
                    <a:pt x="9652" y="1768"/>
                    <a:pt x="9726" y="1737"/>
                  </a:cubicBezTo>
                  <a:cubicBezTo>
                    <a:pt x="9669" y="1709"/>
                    <a:pt x="9574" y="1766"/>
                    <a:pt x="9509" y="1751"/>
                  </a:cubicBezTo>
                  <a:cubicBezTo>
                    <a:pt x="9520" y="1731"/>
                    <a:pt x="9549" y="1728"/>
                    <a:pt x="9582" y="1728"/>
                  </a:cubicBezTo>
                  <a:cubicBezTo>
                    <a:pt x="9563" y="1704"/>
                    <a:pt x="9534" y="1738"/>
                    <a:pt x="9500" y="1727"/>
                  </a:cubicBezTo>
                  <a:cubicBezTo>
                    <a:pt x="9488" y="1743"/>
                    <a:pt x="9492" y="1772"/>
                    <a:pt x="9482" y="1790"/>
                  </a:cubicBezTo>
                  <a:cubicBezTo>
                    <a:pt x="9466" y="1729"/>
                    <a:pt x="9470" y="1616"/>
                    <a:pt x="9484" y="1555"/>
                  </a:cubicBezTo>
                  <a:cubicBezTo>
                    <a:pt x="9577" y="1549"/>
                    <a:pt x="9664" y="1567"/>
                    <a:pt x="9763" y="1548"/>
                  </a:cubicBezTo>
                  <a:cubicBezTo>
                    <a:pt x="9787" y="1599"/>
                    <a:pt x="9771" y="1631"/>
                    <a:pt x="9762" y="1682"/>
                  </a:cubicBezTo>
                  <a:cubicBezTo>
                    <a:pt x="9788" y="1614"/>
                    <a:pt x="9786" y="1792"/>
                    <a:pt x="9788" y="1839"/>
                  </a:cubicBezTo>
                  <a:cubicBezTo>
                    <a:pt x="9826" y="1840"/>
                    <a:pt x="9838" y="1825"/>
                    <a:pt x="9869" y="1840"/>
                  </a:cubicBezTo>
                  <a:cubicBezTo>
                    <a:pt x="9848" y="1890"/>
                    <a:pt x="9911" y="1850"/>
                    <a:pt x="9986" y="1872"/>
                  </a:cubicBezTo>
                  <a:cubicBezTo>
                    <a:pt x="10011" y="1736"/>
                    <a:pt x="10050" y="1632"/>
                    <a:pt x="10275" y="1693"/>
                  </a:cubicBezTo>
                  <a:cubicBezTo>
                    <a:pt x="10257" y="1764"/>
                    <a:pt x="10301" y="1781"/>
                    <a:pt x="10347" y="1795"/>
                  </a:cubicBezTo>
                  <a:cubicBezTo>
                    <a:pt x="10348" y="2028"/>
                    <a:pt x="10279" y="2346"/>
                    <a:pt x="10369" y="2534"/>
                  </a:cubicBezTo>
                  <a:cubicBezTo>
                    <a:pt x="10387" y="2485"/>
                    <a:pt x="10379" y="2393"/>
                    <a:pt x="10379" y="2353"/>
                  </a:cubicBezTo>
                  <a:cubicBezTo>
                    <a:pt x="10437" y="2339"/>
                    <a:pt x="10490" y="2343"/>
                    <a:pt x="10550" y="2346"/>
                  </a:cubicBezTo>
                  <a:cubicBezTo>
                    <a:pt x="10559" y="2253"/>
                    <a:pt x="10585" y="2078"/>
                    <a:pt x="10535" y="2009"/>
                  </a:cubicBezTo>
                  <a:cubicBezTo>
                    <a:pt x="10557" y="2000"/>
                    <a:pt x="10588" y="1998"/>
                    <a:pt x="10616" y="1993"/>
                  </a:cubicBezTo>
                  <a:cubicBezTo>
                    <a:pt x="10622" y="1927"/>
                    <a:pt x="10693" y="1914"/>
                    <a:pt x="10760" y="1939"/>
                  </a:cubicBezTo>
                  <a:cubicBezTo>
                    <a:pt x="10760" y="1958"/>
                    <a:pt x="10776" y="1963"/>
                    <a:pt x="10769" y="1987"/>
                  </a:cubicBezTo>
                  <a:cubicBezTo>
                    <a:pt x="10805" y="1970"/>
                    <a:pt x="10840" y="1972"/>
                    <a:pt x="10868" y="1995"/>
                  </a:cubicBezTo>
                  <a:cubicBezTo>
                    <a:pt x="10867" y="2116"/>
                    <a:pt x="10851" y="2222"/>
                    <a:pt x="10857" y="2348"/>
                  </a:cubicBezTo>
                  <a:cubicBezTo>
                    <a:pt x="10943" y="2334"/>
                    <a:pt x="10972" y="2361"/>
                    <a:pt x="11064" y="2357"/>
                  </a:cubicBezTo>
                  <a:cubicBezTo>
                    <a:pt x="11046" y="2397"/>
                    <a:pt x="11079" y="2455"/>
                    <a:pt x="11036" y="2483"/>
                  </a:cubicBezTo>
                  <a:cubicBezTo>
                    <a:pt x="11042" y="2464"/>
                    <a:pt x="11049" y="2447"/>
                    <a:pt x="11045" y="2420"/>
                  </a:cubicBezTo>
                  <a:cubicBezTo>
                    <a:pt x="11015" y="2391"/>
                    <a:pt x="10968" y="2377"/>
                    <a:pt x="10902" y="2380"/>
                  </a:cubicBezTo>
                  <a:cubicBezTo>
                    <a:pt x="10883" y="2382"/>
                    <a:pt x="10893" y="2409"/>
                    <a:pt x="10874" y="2411"/>
                  </a:cubicBezTo>
                  <a:cubicBezTo>
                    <a:pt x="10885" y="2441"/>
                    <a:pt x="10923" y="2447"/>
                    <a:pt x="10973" y="2443"/>
                  </a:cubicBezTo>
                  <a:cubicBezTo>
                    <a:pt x="10981" y="2481"/>
                    <a:pt x="11026" y="2487"/>
                    <a:pt x="11045" y="2514"/>
                  </a:cubicBezTo>
                  <a:cubicBezTo>
                    <a:pt x="11074" y="2519"/>
                    <a:pt x="11087" y="2509"/>
                    <a:pt x="11108" y="2507"/>
                  </a:cubicBezTo>
                  <a:cubicBezTo>
                    <a:pt x="11090" y="2574"/>
                    <a:pt x="11200" y="2572"/>
                    <a:pt x="11242" y="2610"/>
                  </a:cubicBezTo>
                  <a:cubicBezTo>
                    <a:pt x="11293" y="2615"/>
                    <a:pt x="11312" y="2560"/>
                    <a:pt x="11351" y="2579"/>
                  </a:cubicBezTo>
                  <a:cubicBezTo>
                    <a:pt x="11292" y="2614"/>
                    <a:pt x="11228" y="2644"/>
                    <a:pt x="11170" y="2680"/>
                  </a:cubicBezTo>
                  <a:cubicBezTo>
                    <a:pt x="11168" y="2647"/>
                    <a:pt x="11214" y="2656"/>
                    <a:pt x="11206" y="2618"/>
                  </a:cubicBezTo>
                  <a:cubicBezTo>
                    <a:pt x="11198" y="2604"/>
                    <a:pt x="11175" y="2603"/>
                    <a:pt x="11161" y="2594"/>
                  </a:cubicBezTo>
                  <a:cubicBezTo>
                    <a:pt x="11128" y="2590"/>
                    <a:pt x="11138" y="2625"/>
                    <a:pt x="11098" y="2617"/>
                  </a:cubicBezTo>
                  <a:cubicBezTo>
                    <a:pt x="11086" y="2604"/>
                    <a:pt x="11067" y="2597"/>
                    <a:pt x="11072" y="2570"/>
                  </a:cubicBezTo>
                  <a:cubicBezTo>
                    <a:pt x="10990" y="2596"/>
                    <a:pt x="10981" y="2625"/>
                    <a:pt x="10900" y="2671"/>
                  </a:cubicBezTo>
                  <a:cubicBezTo>
                    <a:pt x="10917" y="2621"/>
                    <a:pt x="10897" y="2657"/>
                    <a:pt x="10864" y="2663"/>
                  </a:cubicBezTo>
                  <a:cubicBezTo>
                    <a:pt x="10879" y="2616"/>
                    <a:pt x="10917" y="2589"/>
                    <a:pt x="10937" y="2545"/>
                  </a:cubicBezTo>
                  <a:cubicBezTo>
                    <a:pt x="10881" y="2583"/>
                    <a:pt x="10870" y="2660"/>
                    <a:pt x="10801" y="2686"/>
                  </a:cubicBezTo>
                  <a:cubicBezTo>
                    <a:pt x="10796" y="2661"/>
                    <a:pt x="10825" y="2651"/>
                    <a:pt x="10783" y="2654"/>
                  </a:cubicBezTo>
                  <a:cubicBezTo>
                    <a:pt x="10795" y="2601"/>
                    <a:pt x="10850" y="2587"/>
                    <a:pt x="10856" y="2529"/>
                  </a:cubicBezTo>
                  <a:cubicBezTo>
                    <a:pt x="10779" y="2577"/>
                    <a:pt x="10735" y="2654"/>
                    <a:pt x="10674" y="2716"/>
                  </a:cubicBezTo>
                  <a:cubicBezTo>
                    <a:pt x="10697" y="2769"/>
                    <a:pt x="10793" y="2743"/>
                    <a:pt x="10836" y="2725"/>
                  </a:cubicBezTo>
                  <a:cubicBezTo>
                    <a:pt x="10954" y="2748"/>
                    <a:pt x="11047" y="2794"/>
                    <a:pt x="11196" y="2790"/>
                  </a:cubicBezTo>
                  <a:cubicBezTo>
                    <a:pt x="11078" y="2837"/>
                    <a:pt x="10949" y="2749"/>
                    <a:pt x="10827" y="2749"/>
                  </a:cubicBezTo>
                  <a:cubicBezTo>
                    <a:pt x="10759" y="2748"/>
                    <a:pt x="10700" y="2788"/>
                    <a:pt x="10647" y="2740"/>
                  </a:cubicBezTo>
                  <a:cubicBezTo>
                    <a:pt x="10615" y="2759"/>
                    <a:pt x="10578" y="2774"/>
                    <a:pt x="10530" y="2778"/>
                  </a:cubicBezTo>
                  <a:cubicBezTo>
                    <a:pt x="10633" y="2706"/>
                    <a:pt x="10689" y="2592"/>
                    <a:pt x="10748" y="2481"/>
                  </a:cubicBezTo>
                  <a:cubicBezTo>
                    <a:pt x="10694" y="2557"/>
                    <a:pt x="10645" y="2637"/>
                    <a:pt x="10593" y="2716"/>
                  </a:cubicBezTo>
                  <a:cubicBezTo>
                    <a:pt x="10541" y="2687"/>
                    <a:pt x="10567" y="2728"/>
                    <a:pt x="10512" y="2731"/>
                  </a:cubicBezTo>
                  <a:cubicBezTo>
                    <a:pt x="10561" y="2635"/>
                    <a:pt x="10625" y="2552"/>
                    <a:pt x="10676" y="2457"/>
                  </a:cubicBezTo>
                  <a:cubicBezTo>
                    <a:pt x="10586" y="2494"/>
                    <a:pt x="10584" y="2676"/>
                    <a:pt x="10467" y="2715"/>
                  </a:cubicBezTo>
                  <a:cubicBezTo>
                    <a:pt x="10485" y="2689"/>
                    <a:pt x="10445" y="2675"/>
                    <a:pt x="10477" y="2644"/>
                  </a:cubicBezTo>
                  <a:cubicBezTo>
                    <a:pt x="10445" y="2678"/>
                    <a:pt x="10414" y="2693"/>
                    <a:pt x="10359" y="2675"/>
                  </a:cubicBezTo>
                  <a:cubicBezTo>
                    <a:pt x="10358" y="2700"/>
                    <a:pt x="10382" y="2702"/>
                    <a:pt x="10404" y="2707"/>
                  </a:cubicBezTo>
                  <a:cubicBezTo>
                    <a:pt x="10392" y="2740"/>
                    <a:pt x="10359" y="2706"/>
                    <a:pt x="10323" y="2714"/>
                  </a:cubicBezTo>
                  <a:cubicBezTo>
                    <a:pt x="10266" y="2719"/>
                    <a:pt x="10276" y="2783"/>
                    <a:pt x="10215" y="2784"/>
                  </a:cubicBezTo>
                  <a:cubicBezTo>
                    <a:pt x="10214" y="2766"/>
                    <a:pt x="10230" y="2761"/>
                    <a:pt x="10224" y="2737"/>
                  </a:cubicBezTo>
                  <a:cubicBezTo>
                    <a:pt x="10186" y="2751"/>
                    <a:pt x="10199" y="2810"/>
                    <a:pt x="10142" y="2807"/>
                  </a:cubicBezTo>
                  <a:cubicBezTo>
                    <a:pt x="10153" y="2783"/>
                    <a:pt x="10164" y="2758"/>
                    <a:pt x="10179" y="2737"/>
                  </a:cubicBezTo>
                  <a:cubicBezTo>
                    <a:pt x="10142" y="2728"/>
                    <a:pt x="10127" y="2807"/>
                    <a:pt x="10097" y="2830"/>
                  </a:cubicBezTo>
                  <a:cubicBezTo>
                    <a:pt x="10033" y="2823"/>
                    <a:pt x="10080" y="2775"/>
                    <a:pt x="10089" y="2744"/>
                  </a:cubicBezTo>
                  <a:cubicBezTo>
                    <a:pt x="10043" y="2752"/>
                    <a:pt x="10028" y="2857"/>
                    <a:pt x="9953" y="2845"/>
                  </a:cubicBezTo>
                  <a:cubicBezTo>
                    <a:pt x="9957" y="2791"/>
                    <a:pt x="9995" y="2767"/>
                    <a:pt x="10008" y="2720"/>
                  </a:cubicBezTo>
                  <a:cubicBezTo>
                    <a:pt x="9945" y="2749"/>
                    <a:pt x="9941" y="2829"/>
                    <a:pt x="9881" y="2861"/>
                  </a:cubicBezTo>
                  <a:cubicBezTo>
                    <a:pt x="9886" y="2815"/>
                    <a:pt x="9917" y="2792"/>
                    <a:pt x="9935" y="2759"/>
                  </a:cubicBezTo>
                  <a:cubicBezTo>
                    <a:pt x="9891" y="2759"/>
                    <a:pt x="9876" y="2853"/>
                    <a:pt x="9818" y="2868"/>
                  </a:cubicBezTo>
                  <a:cubicBezTo>
                    <a:pt x="9810" y="2827"/>
                    <a:pt x="9848" y="2827"/>
                    <a:pt x="9854" y="2798"/>
                  </a:cubicBezTo>
                  <a:cubicBezTo>
                    <a:pt x="9828" y="2786"/>
                    <a:pt x="9794" y="2825"/>
                    <a:pt x="9782" y="2852"/>
                  </a:cubicBezTo>
                  <a:cubicBezTo>
                    <a:pt x="9747" y="2856"/>
                    <a:pt x="9764" y="2816"/>
                    <a:pt x="9719" y="2828"/>
                  </a:cubicBezTo>
                  <a:cubicBezTo>
                    <a:pt x="9736" y="2868"/>
                    <a:pt x="9782" y="2883"/>
                    <a:pt x="9808" y="2915"/>
                  </a:cubicBezTo>
                  <a:cubicBezTo>
                    <a:pt x="9905" y="2885"/>
                    <a:pt x="10042" y="2924"/>
                    <a:pt x="10160" y="2925"/>
                  </a:cubicBezTo>
                  <a:cubicBezTo>
                    <a:pt x="10005" y="2946"/>
                    <a:pt x="9736" y="2880"/>
                    <a:pt x="9619" y="2977"/>
                  </a:cubicBezTo>
                  <a:cubicBezTo>
                    <a:pt x="9598" y="2940"/>
                    <a:pt x="9679" y="2925"/>
                    <a:pt x="9718" y="2915"/>
                  </a:cubicBezTo>
                  <a:cubicBezTo>
                    <a:pt x="9725" y="2890"/>
                    <a:pt x="9694" y="2899"/>
                    <a:pt x="9701" y="2875"/>
                  </a:cubicBezTo>
                  <a:cubicBezTo>
                    <a:pt x="9673" y="2869"/>
                    <a:pt x="9683" y="2897"/>
                    <a:pt x="9655" y="2891"/>
                  </a:cubicBezTo>
                  <a:cubicBezTo>
                    <a:pt x="9652" y="2874"/>
                    <a:pt x="9662" y="2870"/>
                    <a:pt x="9665" y="2859"/>
                  </a:cubicBezTo>
                  <a:cubicBezTo>
                    <a:pt x="9652" y="2844"/>
                    <a:pt x="9626" y="2883"/>
                    <a:pt x="9619" y="2898"/>
                  </a:cubicBezTo>
                  <a:cubicBezTo>
                    <a:pt x="9601" y="2884"/>
                    <a:pt x="9617" y="2869"/>
                    <a:pt x="9583" y="2882"/>
                  </a:cubicBezTo>
                  <a:cubicBezTo>
                    <a:pt x="9581" y="2859"/>
                    <a:pt x="9604" y="2858"/>
                    <a:pt x="9602" y="2835"/>
                  </a:cubicBezTo>
                  <a:cubicBezTo>
                    <a:pt x="9558" y="2831"/>
                    <a:pt x="9582" y="2886"/>
                    <a:pt x="9538" y="2882"/>
                  </a:cubicBezTo>
                  <a:cubicBezTo>
                    <a:pt x="9544" y="2866"/>
                    <a:pt x="9561" y="2860"/>
                    <a:pt x="9557" y="2835"/>
                  </a:cubicBezTo>
                  <a:cubicBezTo>
                    <a:pt x="9535" y="2856"/>
                    <a:pt x="9518" y="2879"/>
                    <a:pt x="9502" y="2905"/>
                  </a:cubicBezTo>
                  <a:cubicBezTo>
                    <a:pt x="9476" y="2874"/>
                    <a:pt x="9524" y="2841"/>
                    <a:pt x="9539" y="2819"/>
                  </a:cubicBezTo>
                  <a:cubicBezTo>
                    <a:pt x="9499" y="2813"/>
                    <a:pt x="9489" y="2902"/>
                    <a:pt x="9439" y="2913"/>
                  </a:cubicBezTo>
                  <a:cubicBezTo>
                    <a:pt x="9443" y="2866"/>
                    <a:pt x="9477" y="2846"/>
                    <a:pt x="9494" y="2811"/>
                  </a:cubicBezTo>
                  <a:cubicBezTo>
                    <a:pt x="9459" y="2837"/>
                    <a:pt x="9403" y="2916"/>
                    <a:pt x="9358" y="2920"/>
                  </a:cubicBezTo>
                  <a:cubicBezTo>
                    <a:pt x="9338" y="2899"/>
                    <a:pt x="9392" y="2877"/>
                    <a:pt x="9385" y="2842"/>
                  </a:cubicBezTo>
                  <a:cubicBezTo>
                    <a:pt x="9353" y="2861"/>
                    <a:pt x="9354" y="2909"/>
                    <a:pt x="9313" y="2920"/>
                  </a:cubicBezTo>
                  <a:cubicBezTo>
                    <a:pt x="9337" y="2885"/>
                    <a:pt x="9337" y="2851"/>
                    <a:pt x="9377" y="2802"/>
                  </a:cubicBezTo>
                  <a:cubicBezTo>
                    <a:pt x="9358" y="2794"/>
                    <a:pt x="9330" y="2846"/>
                    <a:pt x="9322" y="2873"/>
                  </a:cubicBezTo>
                  <a:cubicBezTo>
                    <a:pt x="9283" y="2862"/>
                    <a:pt x="9322" y="2832"/>
                    <a:pt x="9323" y="2810"/>
                  </a:cubicBezTo>
                  <a:cubicBezTo>
                    <a:pt x="9281" y="2839"/>
                    <a:pt x="9281" y="2905"/>
                    <a:pt x="9223" y="2919"/>
                  </a:cubicBezTo>
                  <a:cubicBezTo>
                    <a:pt x="9238" y="2888"/>
                    <a:pt x="9262" y="2865"/>
                    <a:pt x="9277" y="2833"/>
                  </a:cubicBezTo>
                  <a:cubicBezTo>
                    <a:pt x="9276" y="2818"/>
                    <a:pt x="9248" y="2828"/>
                    <a:pt x="9251" y="2809"/>
                  </a:cubicBezTo>
                  <a:cubicBezTo>
                    <a:pt x="9261" y="2833"/>
                    <a:pt x="9216" y="2898"/>
                    <a:pt x="9169" y="2919"/>
                  </a:cubicBezTo>
                  <a:cubicBezTo>
                    <a:pt x="9164" y="2888"/>
                    <a:pt x="9192" y="2887"/>
                    <a:pt x="9196" y="2864"/>
                  </a:cubicBezTo>
                  <a:cubicBezTo>
                    <a:pt x="9179" y="2850"/>
                    <a:pt x="9156" y="2897"/>
                    <a:pt x="9142" y="2911"/>
                  </a:cubicBezTo>
                  <a:cubicBezTo>
                    <a:pt x="9156" y="2927"/>
                    <a:pt x="9185" y="2931"/>
                    <a:pt x="9205" y="2943"/>
                  </a:cubicBezTo>
                  <a:cubicBezTo>
                    <a:pt x="9062" y="2922"/>
                    <a:pt x="8767" y="2823"/>
                    <a:pt x="8628" y="2916"/>
                  </a:cubicBezTo>
                  <a:cubicBezTo>
                    <a:pt x="8654" y="2874"/>
                    <a:pt x="8690" y="2887"/>
                    <a:pt x="8746" y="2869"/>
                  </a:cubicBezTo>
                  <a:cubicBezTo>
                    <a:pt x="8791" y="2805"/>
                    <a:pt x="8817" y="2770"/>
                    <a:pt x="8837" y="2713"/>
                  </a:cubicBezTo>
                  <a:cubicBezTo>
                    <a:pt x="8791" y="2765"/>
                    <a:pt x="8764" y="2833"/>
                    <a:pt x="8692" y="2861"/>
                  </a:cubicBezTo>
                  <a:cubicBezTo>
                    <a:pt x="8656" y="2852"/>
                    <a:pt x="8697" y="2825"/>
                    <a:pt x="8701" y="2806"/>
                  </a:cubicBezTo>
                  <a:cubicBezTo>
                    <a:pt x="8670" y="2815"/>
                    <a:pt x="8678" y="2859"/>
                    <a:pt x="8638" y="2861"/>
                  </a:cubicBezTo>
                  <a:cubicBezTo>
                    <a:pt x="8627" y="2804"/>
                    <a:pt x="8580" y="2847"/>
                    <a:pt x="8503" y="2860"/>
                  </a:cubicBezTo>
                  <a:cubicBezTo>
                    <a:pt x="8496" y="2825"/>
                    <a:pt x="8532" y="2828"/>
                    <a:pt x="8539" y="2805"/>
                  </a:cubicBezTo>
                  <a:cubicBezTo>
                    <a:pt x="8502" y="2812"/>
                    <a:pt x="8476" y="2829"/>
                    <a:pt x="8467" y="2860"/>
                  </a:cubicBezTo>
                  <a:cubicBezTo>
                    <a:pt x="8377" y="2876"/>
                    <a:pt x="8230" y="2822"/>
                    <a:pt x="8178" y="2858"/>
                  </a:cubicBezTo>
                  <a:cubicBezTo>
                    <a:pt x="8201" y="2880"/>
                    <a:pt x="8261" y="2870"/>
                    <a:pt x="8268" y="2905"/>
                  </a:cubicBezTo>
                  <a:cubicBezTo>
                    <a:pt x="8227" y="2909"/>
                    <a:pt x="8214" y="2889"/>
                    <a:pt x="8187" y="2881"/>
                  </a:cubicBezTo>
                  <a:cubicBezTo>
                    <a:pt x="8125" y="2901"/>
                    <a:pt x="8093" y="2946"/>
                    <a:pt x="8025" y="2959"/>
                  </a:cubicBezTo>
                  <a:cubicBezTo>
                    <a:pt x="8062" y="2921"/>
                    <a:pt x="8111" y="2893"/>
                    <a:pt x="8169" y="2873"/>
                  </a:cubicBezTo>
                  <a:cubicBezTo>
                    <a:pt x="8099" y="2818"/>
                    <a:pt x="8007" y="2875"/>
                    <a:pt x="7980" y="2943"/>
                  </a:cubicBezTo>
                  <a:cubicBezTo>
                    <a:pt x="7953" y="2921"/>
                    <a:pt x="8001" y="2899"/>
                    <a:pt x="7998" y="2872"/>
                  </a:cubicBezTo>
                  <a:cubicBezTo>
                    <a:pt x="7960" y="2855"/>
                    <a:pt x="7929" y="2904"/>
                    <a:pt x="7908" y="2927"/>
                  </a:cubicBezTo>
                  <a:cubicBezTo>
                    <a:pt x="7898" y="2956"/>
                    <a:pt x="7930" y="2949"/>
                    <a:pt x="7925" y="2974"/>
                  </a:cubicBezTo>
                  <a:cubicBezTo>
                    <a:pt x="7833" y="2852"/>
                    <a:pt x="7564" y="2969"/>
                    <a:pt x="7449" y="2885"/>
                  </a:cubicBezTo>
                  <a:cubicBezTo>
                    <a:pt x="7423" y="2896"/>
                    <a:pt x="7389" y="2900"/>
                    <a:pt x="7367" y="2916"/>
                  </a:cubicBezTo>
                  <a:cubicBezTo>
                    <a:pt x="7358" y="2849"/>
                    <a:pt x="7509" y="2873"/>
                    <a:pt x="7547" y="2909"/>
                  </a:cubicBezTo>
                  <a:cubicBezTo>
                    <a:pt x="7642" y="2875"/>
                    <a:pt x="7707" y="2910"/>
                    <a:pt x="7818" y="2895"/>
                  </a:cubicBezTo>
                  <a:cubicBezTo>
                    <a:pt x="7853" y="2853"/>
                    <a:pt x="7889" y="2810"/>
                    <a:pt x="7918" y="2762"/>
                  </a:cubicBezTo>
                  <a:cubicBezTo>
                    <a:pt x="7875" y="2761"/>
                    <a:pt x="7861" y="2854"/>
                    <a:pt x="7809" y="2871"/>
                  </a:cubicBezTo>
                  <a:cubicBezTo>
                    <a:pt x="7797" y="2827"/>
                    <a:pt x="7866" y="2791"/>
                    <a:pt x="7882" y="2746"/>
                  </a:cubicBezTo>
                  <a:cubicBezTo>
                    <a:pt x="7826" y="2752"/>
                    <a:pt x="7814" y="2865"/>
                    <a:pt x="7746" y="2886"/>
                  </a:cubicBezTo>
                  <a:cubicBezTo>
                    <a:pt x="7733" y="2829"/>
                    <a:pt x="7817" y="2793"/>
                    <a:pt x="7837" y="2738"/>
                  </a:cubicBezTo>
                  <a:cubicBezTo>
                    <a:pt x="7787" y="2770"/>
                    <a:pt x="7774" y="2835"/>
                    <a:pt x="7710" y="2855"/>
                  </a:cubicBezTo>
                  <a:cubicBezTo>
                    <a:pt x="7723" y="2805"/>
                    <a:pt x="7760" y="2778"/>
                    <a:pt x="7792" y="2745"/>
                  </a:cubicBezTo>
                  <a:cubicBezTo>
                    <a:pt x="7739" y="2749"/>
                    <a:pt x="7711" y="2843"/>
                    <a:pt x="7647" y="2862"/>
                  </a:cubicBezTo>
                  <a:cubicBezTo>
                    <a:pt x="7652" y="2830"/>
                    <a:pt x="7678" y="2817"/>
                    <a:pt x="7692" y="2792"/>
                  </a:cubicBezTo>
                  <a:cubicBezTo>
                    <a:pt x="7643" y="2809"/>
                    <a:pt x="7648" y="2874"/>
                    <a:pt x="7584" y="2878"/>
                  </a:cubicBezTo>
                  <a:cubicBezTo>
                    <a:pt x="7597" y="2837"/>
                    <a:pt x="7640" y="2822"/>
                    <a:pt x="7656" y="2784"/>
                  </a:cubicBezTo>
                  <a:cubicBezTo>
                    <a:pt x="7606" y="2797"/>
                    <a:pt x="7589" y="2840"/>
                    <a:pt x="7557" y="2870"/>
                  </a:cubicBezTo>
                  <a:cubicBezTo>
                    <a:pt x="7515" y="2866"/>
                    <a:pt x="7566" y="2831"/>
                    <a:pt x="7566" y="2815"/>
                  </a:cubicBezTo>
                  <a:cubicBezTo>
                    <a:pt x="7533" y="2822"/>
                    <a:pt x="7520" y="2847"/>
                    <a:pt x="7503" y="2869"/>
                  </a:cubicBezTo>
                  <a:cubicBezTo>
                    <a:pt x="7471" y="2853"/>
                    <a:pt x="7529" y="2828"/>
                    <a:pt x="7503" y="2814"/>
                  </a:cubicBezTo>
                  <a:cubicBezTo>
                    <a:pt x="7426" y="2818"/>
                    <a:pt x="7383" y="2851"/>
                    <a:pt x="7322" y="2868"/>
                  </a:cubicBezTo>
                  <a:cubicBezTo>
                    <a:pt x="7405" y="2772"/>
                    <a:pt x="7626" y="2838"/>
                    <a:pt x="7648" y="2682"/>
                  </a:cubicBezTo>
                  <a:cubicBezTo>
                    <a:pt x="7622" y="2693"/>
                    <a:pt x="7634" y="2737"/>
                    <a:pt x="7594" y="2736"/>
                  </a:cubicBezTo>
                  <a:cubicBezTo>
                    <a:pt x="7567" y="2724"/>
                    <a:pt x="7584" y="2717"/>
                    <a:pt x="7585" y="2689"/>
                  </a:cubicBezTo>
                  <a:cubicBezTo>
                    <a:pt x="7546" y="2707"/>
                    <a:pt x="7561" y="2773"/>
                    <a:pt x="7512" y="2783"/>
                  </a:cubicBezTo>
                  <a:cubicBezTo>
                    <a:pt x="7510" y="2770"/>
                    <a:pt x="7521" y="2769"/>
                    <a:pt x="7521" y="2759"/>
                  </a:cubicBezTo>
                  <a:cubicBezTo>
                    <a:pt x="7489" y="2747"/>
                    <a:pt x="7516" y="2786"/>
                    <a:pt x="7494" y="2783"/>
                  </a:cubicBezTo>
                  <a:cubicBezTo>
                    <a:pt x="7471" y="2743"/>
                    <a:pt x="7546" y="2656"/>
                    <a:pt x="7567" y="2603"/>
                  </a:cubicBezTo>
                  <a:cubicBezTo>
                    <a:pt x="7499" y="2643"/>
                    <a:pt x="7483" y="2728"/>
                    <a:pt x="7449" y="2798"/>
                  </a:cubicBezTo>
                  <a:cubicBezTo>
                    <a:pt x="7424" y="2735"/>
                    <a:pt x="7514" y="2641"/>
                    <a:pt x="7541" y="2571"/>
                  </a:cubicBezTo>
                  <a:cubicBezTo>
                    <a:pt x="7469" y="2626"/>
                    <a:pt x="7439" y="2718"/>
                    <a:pt x="7395" y="2798"/>
                  </a:cubicBezTo>
                  <a:cubicBezTo>
                    <a:pt x="7384" y="2712"/>
                    <a:pt x="7463" y="2637"/>
                    <a:pt x="7505" y="2571"/>
                  </a:cubicBezTo>
                  <a:cubicBezTo>
                    <a:pt x="7413" y="2622"/>
                    <a:pt x="7395" y="2738"/>
                    <a:pt x="7341" y="2821"/>
                  </a:cubicBezTo>
                  <a:cubicBezTo>
                    <a:pt x="7333" y="2735"/>
                    <a:pt x="7407" y="2653"/>
                    <a:pt x="7450" y="2586"/>
                  </a:cubicBezTo>
                  <a:cubicBezTo>
                    <a:pt x="7368" y="2611"/>
                    <a:pt x="7349" y="2760"/>
                    <a:pt x="7278" y="2821"/>
                  </a:cubicBezTo>
                  <a:cubicBezTo>
                    <a:pt x="7282" y="2748"/>
                    <a:pt x="7333" y="2717"/>
                    <a:pt x="7351" y="2656"/>
                  </a:cubicBezTo>
                  <a:cubicBezTo>
                    <a:pt x="7312" y="2701"/>
                    <a:pt x="7286" y="2757"/>
                    <a:pt x="7260" y="2813"/>
                  </a:cubicBezTo>
                  <a:cubicBezTo>
                    <a:pt x="7176" y="2778"/>
                    <a:pt x="7277" y="2684"/>
                    <a:pt x="7297" y="2640"/>
                  </a:cubicBezTo>
                  <a:cubicBezTo>
                    <a:pt x="7248" y="2665"/>
                    <a:pt x="7210" y="2769"/>
                    <a:pt x="7179" y="2836"/>
                  </a:cubicBezTo>
                  <a:cubicBezTo>
                    <a:pt x="7159" y="2835"/>
                    <a:pt x="7175" y="2803"/>
                    <a:pt x="7170" y="2789"/>
                  </a:cubicBezTo>
                  <a:cubicBezTo>
                    <a:pt x="7149" y="2794"/>
                    <a:pt x="7167" y="2833"/>
                    <a:pt x="7134" y="2828"/>
                  </a:cubicBezTo>
                  <a:cubicBezTo>
                    <a:pt x="7140" y="2767"/>
                    <a:pt x="7175" y="2732"/>
                    <a:pt x="7198" y="2687"/>
                  </a:cubicBezTo>
                  <a:cubicBezTo>
                    <a:pt x="7148" y="2714"/>
                    <a:pt x="7149" y="2786"/>
                    <a:pt x="7098" y="2812"/>
                  </a:cubicBezTo>
                  <a:cubicBezTo>
                    <a:pt x="7110" y="2733"/>
                    <a:pt x="7168" y="2695"/>
                    <a:pt x="7198" y="2632"/>
                  </a:cubicBezTo>
                  <a:cubicBezTo>
                    <a:pt x="7092" y="2672"/>
                    <a:pt x="7091" y="2806"/>
                    <a:pt x="7007" y="2866"/>
                  </a:cubicBezTo>
                  <a:cubicBezTo>
                    <a:pt x="7030" y="2805"/>
                    <a:pt x="7062" y="2752"/>
                    <a:pt x="7098" y="2702"/>
                  </a:cubicBezTo>
                  <a:cubicBezTo>
                    <a:pt x="7032" y="2714"/>
                    <a:pt x="7013" y="2837"/>
                    <a:pt x="6944" y="2874"/>
                  </a:cubicBezTo>
                  <a:cubicBezTo>
                    <a:pt x="6947" y="2826"/>
                    <a:pt x="6985" y="2810"/>
                    <a:pt x="6999" y="2772"/>
                  </a:cubicBezTo>
                  <a:cubicBezTo>
                    <a:pt x="6944" y="2784"/>
                    <a:pt x="6949" y="2849"/>
                    <a:pt x="6899" y="2866"/>
                  </a:cubicBezTo>
                  <a:cubicBezTo>
                    <a:pt x="6904" y="2838"/>
                    <a:pt x="6922" y="2823"/>
                    <a:pt x="6936" y="2803"/>
                  </a:cubicBezTo>
                  <a:cubicBezTo>
                    <a:pt x="6877" y="2771"/>
                    <a:pt x="6839" y="2834"/>
                    <a:pt x="6809" y="2873"/>
                  </a:cubicBezTo>
                  <a:cubicBezTo>
                    <a:pt x="6784" y="2860"/>
                    <a:pt x="6829" y="2844"/>
                    <a:pt x="6827" y="2826"/>
                  </a:cubicBezTo>
                  <a:cubicBezTo>
                    <a:pt x="6780" y="2823"/>
                    <a:pt x="6777" y="2860"/>
                    <a:pt x="6755" y="2880"/>
                  </a:cubicBezTo>
                  <a:cubicBezTo>
                    <a:pt x="6735" y="2879"/>
                    <a:pt x="6767" y="2861"/>
                    <a:pt x="6755" y="2841"/>
                  </a:cubicBezTo>
                  <a:cubicBezTo>
                    <a:pt x="6696" y="2847"/>
                    <a:pt x="6710" y="2917"/>
                    <a:pt x="6656" y="2927"/>
                  </a:cubicBezTo>
                  <a:cubicBezTo>
                    <a:pt x="6665" y="2896"/>
                    <a:pt x="6686" y="2874"/>
                    <a:pt x="6701" y="2849"/>
                  </a:cubicBezTo>
                  <a:cubicBezTo>
                    <a:pt x="6645" y="2854"/>
                    <a:pt x="6647" y="2911"/>
                    <a:pt x="6610" y="2934"/>
                  </a:cubicBezTo>
                  <a:cubicBezTo>
                    <a:pt x="6570" y="2923"/>
                    <a:pt x="6642" y="2887"/>
                    <a:pt x="6638" y="2856"/>
                  </a:cubicBezTo>
                  <a:cubicBezTo>
                    <a:pt x="6581" y="2866"/>
                    <a:pt x="6577" y="2923"/>
                    <a:pt x="6547" y="2958"/>
                  </a:cubicBezTo>
                  <a:cubicBezTo>
                    <a:pt x="6518" y="2918"/>
                    <a:pt x="6582" y="2894"/>
                    <a:pt x="6584" y="2856"/>
                  </a:cubicBezTo>
                  <a:cubicBezTo>
                    <a:pt x="6525" y="2864"/>
                    <a:pt x="6532" y="2931"/>
                    <a:pt x="6484" y="2949"/>
                  </a:cubicBezTo>
                  <a:cubicBezTo>
                    <a:pt x="6482" y="2910"/>
                    <a:pt x="6515" y="2903"/>
                    <a:pt x="6521" y="2871"/>
                  </a:cubicBezTo>
                  <a:cubicBezTo>
                    <a:pt x="6483" y="2861"/>
                    <a:pt x="6474" y="2945"/>
                    <a:pt x="6430" y="2957"/>
                  </a:cubicBezTo>
                  <a:cubicBezTo>
                    <a:pt x="6429" y="2911"/>
                    <a:pt x="6470" y="2903"/>
                    <a:pt x="6476" y="2863"/>
                  </a:cubicBezTo>
                  <a:cubicBezTo>
                    <a:pt x="6408" y="2874"/>
                    <a:pt x="6417" y="2953"/>
                    <a:pt x="6358" y="2972"/>
                  </a:cubicBezTo>
                  <a:cubicBezTo>
                    <a:pt x="6369" y="2927"/>
                    <a:pt x="6410" y="2908"/>
                    <a:pt x="6422" y="2863"/>
                  </a:cubicBezTo>
                  <a:cubicBezTo>
                    <a:pt x="6363" y="2887"/>
                    <a:pt x="6344" y="2947"/>
                    <a:pt x="6304" y="2987"/>
                  </a:cubicBezTo>
                  <a:cubicBezTo>
                    <a:pt x="6291" y="2947"/>
                    <a:pt x="6357" y="2908"/>
                    <a:pt x="6377" y="2870"/>
                  </a:cubicBezTo>
                  <a:cubicBezTo>
                    <a:pt x="6369" y="2861"/>
                    <a:pt x="6348" y="2872"/>
                    <a:pt x="6368" y="2846"/>
                  </a:cubicBezTo>
                  <a:cubicBezTo>
                    <a:pt x="6300" y="2866"/>
                    <a:pt x="6295" y="2940"/>
                    <a:pt x="6241" y="2971"/>
                  </a:cubicBezTo>
                  <a:cubicBezTo>
                    <a:pt x="6280" y="2898"/>
                    <a:pt x="6286" y="2880"/>
                    <a:pt x="6314" y="2815"/>
                  </a:cubicBezTo>
                  <a:cubicBezTo>
                    <a:pt x="6279" y="2792"/>
                    <a:pt x="6280" y="2855"/>
                    <a:pt x="6242" y="2854"/>
                  </a:cubicBezTo>
                  <a:cubicBezTo>
                    <a:pt x="6236" y="2825"/>
                    <a:pt x="6261" y="2824"/>
                    <a:pt x="6260" y="2799"/>
                  </a:cubicBezTo>
                  <a:cubicBezTo>
                    <a:pt x="6219" y="2807"/>
                    <a:pt x="6234" y="2865"/>
                    <a:pt x="6188" y="2869"/>
                  </a:cubicBezTo>
                  <a:cubicBezTo>
                    <a:pt x="6192" y="2836"/>
                    <a:pt x="6219" y="2823"/>
                    <a:pt x="6224" y="2791"/>
                  </a:cubicBezTo>
                  <a:cubicBezTo>
                    <a:pt x="6176" y="2798"/>
                    <a:pt x="6182" y="2854"/>
                    <a:pt x="6151" y="2877"/>
                  </a:cubicBezTo>
                  <a:cubicBezTo>
                    <a:pt x="6127" y="2850"/>
                    <a:pt x="6165" y="2810"/>
                    <a:pt x="6179" y="2790"/>
                  </a:cubicBezTo>
                  <a:cubicBezTo>
                    <a:pt x="6139" y="2805"/>
                    <a:pt x="6140" y="2856"/>
                    <a:pt x="6097" y="2868"/>
                  </a:cubicBezTo>
                  <a:cubicBezTo>
                    <a:pt x="6123" y="2885"/>
                    <a:pt x="6115" y="2921"/>
                    <a:pt x="6097" y="2939"/>
                  </a:cubicBezTo>
                  <a:cubicBezTo>
                    <a:pt x="6076" y="2884"/>
                    <a:pt x="6115" y="2833"/>
                    <a:pt x="6143" y="2782"/>
                  </a:cubicBezTo>
                  <a:cubicBezTo>
                    <a:pt x="6105" y="2788"/>
                    <a:pt x="6095" y="2819"/>
                    <a:pt x="6089" y="2853"/>
                  </a:cubicBezTo>
                  <a:cubicBezTo>
                    <a:pt x="6034" y="2834"/>
                    <a:pt x="6096" y="2809"/>
                    <a:pt x="6098" y="2774"/>
                  </a:cubicBezTo>
                  <a:cubicBezTo>
                    <a:pt x="6055" y="2768"/>
                    <a:pt x="6047" y="2860"/>
                    <a:pt x="5998" y="2876"/>
                  </a:cubicBezTo>
                  <a:cubicBezTo>
                    <a:pt x="6001" y="2825"/>
                    <a:pt x="6046" y="2812"/>
                    <a:pt x="6053" y="2766"/>
                  </a:cubicBezTo>
                  <a:cubicBezTo>
                    <a:pt x="6039" y="2742"/>
                    <a:pt x="6022" y="2779"/>
                    <a:pt x="6017" y="2789"/>
                  </a:cubicBezTo>
                  <a:cubicBezTo>
                    <a:pt x="5989" y="2784"/>
                    <a:pt x="6005" y="2768"/>
                    <a:pt x="6008" y="2750"/>
                  </a:cubicBezTo>
                  <a:cubicBezTo>
                    <a:pt x="5995" y="2746"/>
                    <a:pt x="5986" y="2780"/>
                    <a:pt x="5981" y="2758"/>
                  </a:cubicBezTo>
                  <a:cubicBezTo>
                    <a:pt x="5983" y="2777"/>
                    <a:pt x="5963" y="2819"/>
                    <a:pt x="5944" y="2844"/>
                  </a:cubicBezTo>
                  <a:cubicBezTo>
                    <a:pt x="5898" y="2826"/>
                    <a:pt x="5894" y="2859"/>
                    <a:pt x="5881" y="2891"/>
                  </a:cubicBezTo>
                  <a:cubicBezTo>
                    <a:pt x="5888" y="2898"/>
                    <a:pt x="5897" y="2903"/>
                    <a:pt x="5908" y="2906"/>
                  </a:cubicBezTo>
                  <a:cubicBezTo>
                    <a:pt x="5952" y="2906"/>
                    <a:pt x="5936" y="2852"/>
                    <a:pt x="5980" y="2852"/>
                  </a:cubicBezTo>
                  <a:cubicBezTo>
                    <a:pt x="5973" y="2874"/>
                    <a:pt x="5951" y="2884"/>
                    <a:pt x="5953" y="2915"/>
                  </a:cubicBezTo>
                  <a:cubicBezTo>
                    <a:pt x="5958" y="2926"/>
                    <a:pt x="5967" y="2934"/>
                    <a:pt x="5980" y="2938"/>
                  </a:cubicBezTo>
                  <a:cubicBezTo>
                    <a:pt x="6015" y="2915"/>
                    <a:pt x="6031" y="2838"/>
                    <a:pt x="6080" y="2853"/>
                  </a:cubicBezTo>
                  <a:cubicBezTo>
                    <a:pt x="6053" y="2884"/>
                    <a:pt x="6017" y="2908"/>
                    <a:pt x="5998" y="2946"/>
                  </a:cubicBezTo>
                  <a:cubicBezTo>
                    <a:pt x="5996" y="2984"/>
                    <a:pt x="6059" y="2967"/>
                    <a:pt x="6052" y="3009"/>
                  </a:cubicBezTo>
                  <a:cubicBezTo>
                    <a:pt x="5986" y="2956"/>
                    <a:pt x="5909" y="2913"/>
                    <a:pt x="5809" y="2890"/>
                  </a:cubicBezTo>
                  <a:cubicBezTo>
                    <a:pt x="5700" y="2923"/>
                    <a:pt x="5576" y="2904"/>
                    <a:pt x="5431" y="2896"/>
                  </a:cubicBezTo>
                  <a:cubicBezTo>
                    <a:pt x="5385" y="2914"/>
                    <a:pt x="5365" y="2953"/>
                    <a:pt x="5304" y="2958"/>
                  </a:cubicBezTo>
                  <a:cubicBezTo>
                    <a:pt x="5354" y="2915"/>
                    <a:pt x="5411" y="2878"/>
                    <a:pt x="5503" y="2872"/>
                  </a:cubicBezTo>
                  <a:cubicBezTo>
                    <a:pt x="5519" y="2858"/>
                    <a:pt x="5522" y="2832"/>
                    <a:pt x="5530" y="2810"/>
                  </a:cubicBezTo>
                  <a:cubicBezTo>
                    <a:pt x="5504" y="2850"/>
                    <a:pt x="5481" y="2867"/>
                    <a:pt x="5431" y="2872"/>
                  </a:cubicBezTo>
                  <a:cubicBezTo>
                    <a:pt x="5430" y="2824"/>
                    <a:pt x="5463" y="2806"/>
                    <a:pt x="5477" y="2770"/>
                  </a:cubicBezTo>
                  <a:cubicBezTo>
                    <a:pt x="5438" y="2800"/>
                    <a:pt x="5418" y="2845"/>
                    <a:pt x="5386" y="2880"/>
                  </a:cubicBezTo>
                  <a:cubicBezTo>
                    <a:pt x="5352" y="2879"/>
                    <a:pt x="5380" y="2844"/>
                    <a:pt x="5341" y="2864"/>
                  </a:cubicBezTo>
                  <a:cubicBezTo>
                    <a:pt x="5338" y="2829"/>
                    <a:pt x="5367" y="2823"/>
                    <a:pt x="5368" y="2793"/>
                  </a:cubicBezTo>
                  <a:cubicBezTo>
                    <a:pt x="5338" y="2788"/>
                    <a:pt x="5326" y="2866"/>
                    <a:pt x="5296" y="2887"/>
                  </a:cubicBezTo>
                  <a:cubicBezTo>
                    <a:pt x="5299" y="2902"/>
                    <a:pt x="5331" y="2893"/>
                    <a:pt x="5322" y="2918"/>
                  </a:cubicBezTo>
                  <a:cubicBezTo>
                    <a:pt x="5229" y="2918"/>
                    <a:pt x="5197" y="2865"/>
                    <a:pt x="5116" y="2854"/>
                  </a:cubicBezTo>
                  <a:cubicBezTo>
                    <a:pt x="5082" y="2864"/>
                    <a:pt x="5086" y="2907"/>
                    <a:pt x="5043" y="2909"/>
                  </a:cubicBezTo>
                  <a:cubicBezTo>
                    <a:pt x="5047" y="2867"/>
                    <a:pt x="5087" y="2858"/>
                    <a:pt x="5098" y="2823"/>
                  </a:cubicBezTo>
                  <a:cubicBezTo>
                    <a:pt x="5045" y="2837"/>
                    <a:pt x="5047" y="2899"/>
                    <a:pt x="4989" y="2909"/>
                  </a:cubicBezTo>
                  <a:cubicBezTo>
                    <a:pt x="4986" y="2858"/>
                    <a:pt x="5049" y="2867"/>
                    <a:pt x="5044" y="2815"/>
                  </a:cubicBezTo>
                  <a:cubicBezTo>
                    <a:pt x="4999" y="2809"/>
                    <a:pt x="4996" y="2910"/>
                    <a:pt x="4935" y="2916"/>
                  </a:cubicBezTo>
                  <a:cubicBezTo>
                    <a:pt x="4947" y="2858"/>
                    <a:pt x="5007" y="2843"/>
                    <a:pt x="5017" y="2783"/>
                  </a:cubicBezTo>
                  <a:cubicBezTo>
                    <a:pt x="4966" y="2791"/>
                    <a:pt x="4947" y="2895"/>
                    <a:pt x="4881" y="2916"/>
                  </a:cubicBezTo>
                  <a:cubicBezTo>
                    <a:pt x="4896" y="2847"/>
                    <a:pt x="4962" y="2824"/>
                    <a:pt x="4981" y="2759"/>
                  </a:cubicBezTo>
                  <a:cubicBezTo>
                    <a:pt x="4903" y="2785"/>
                    <a:pt x="4899" y="2877"/>
                    <a:pt x="4827" y="2908"/>
                  </a:cubicBezTo>
                  <a:cubicBezTo>
                    <a:pt x="4831" y="2859"/>
                    <a:pt x="4870" y="2840"/>
                    <a:pt x="4891" y="2806"/>
                  </a:cubicBezTo>
                  <a:cubicBezTo>
                    <a:pt x="4842" y="2813"/>
                    <a:pt x="4819" y="2910"/>
                    <a:pt x="4773" y="2946"/>
                  </a:cubicBezTo>
                  <a:cubicBezTo>
                    <a:pt x="4776" y="2977"/>
                    <a:pt x="4843" y="2954"/>
                    <a:pt x="4845" y="2986"/>
                  </a:cubicBezTo>
                  <a:cubicBezTo>
                    <a:pt x="4773" y="2977"/>
                    <a:pt x="4726" y="2948"/>
                    <a:pt x="4656" y="2938"/>
                  </a:cubicBezTo>
                  <a:cubicBezTo>
                    <a:pt x="4632" y="2943"/>
                    <a:pt x="4610" y="2950"/>
                    <a:pt x="4593" y="2961"/>
                  </a:cubicBezTo>
                  <a:cubicBezTo>
                    <a:pt x="4483" y="2944"/>
                    <a:pt x="4416" y="3079"/>
                    <a:pt x="4331" y="3007"/>
                  </a:cubicBezTo>
                  <a:cubicBezTo>
                    <a:pt x="4377" y="3024"/>
                    <a:pt x="4438" y="3007"/>
                    <a:pt x="4466" y="2984"/>
                  </a:cubicBezTo>
                  <a:cubicBezTo>
                    <a:pt x="4446" y="2967"/>
                    <a:pt x="4381" y="2984"/>
                    <a:pt x="4413" y="2944"/>
                  </a:cubicBezTo>
                  <a:cubicBezTo>
                    <a:pt x="4388" y="2962"/>
                    <a:pt x="4370" y="2986"/>
                    <a:pt x="4322" y="2983"/>
                  </a:cubicBezTo>
                  <a:cubicBezTo>
                    <a:pt x="4334" y="2962"/>
                    <a:pt x="4347" y="2941"/>
                    <a:pt x="4359" y="2920"/>
                  </a:cubicBezTo>
                  <a:cubicBezTo>
                    <a:pt x="4324" y="2932"/>
                    <a:pt x="4324" y="2974"/>
                    <a:pt x="4286" y="2983"/>
                  </a:cubicBezTo>
                  <a:cubicBezTo>
                    <a:pt x="4279" y="2960"/>
                    <a:pt x="4299" y="2962"/>
                    <a:pt x="4295" y="2943"/>
                  </a:cubicBezTo>
                  <a:cubicBezTo>
                    <a:pt x="4274" y="2956"/>
                    <a:pt x="4265" y="2980"/>
                    <a:pt x="4241" y="2990"/>
                  </a:cubicBezTo>
                  <a:cubicBezTo>
                    <a:pt x="4213" y="2961"/>
                    <a:pt x="4194" y="2980"/>
                    <a:pt x="4169" y="2974"/>
                  </a:cubicBezTo>
                  <a:cubicBezTo>
                    <a:pt x="4183" y="2953"/>
                    <a:pt x="4179" y="2950"/>
                    <a:pt x="4151" y="2958"/>
                  </a:cubicBezTo>
                  <a:cubicBezTo>
                    <a:pt x="4135" y="2944"/>
                    <a:pt x="4155" y="2935"/>
                    <a:pt x="4160" y="2919"/>
                  </a:cubicBezTo>
                  <a:cubicBezTo>
                    <a:pt x="4144" y="2918"/>
                    <a:pt x="4141" y="2929"/>
                    <a:pt x="4124" y="2927"/>
                  </a:cubicBezTo>
                  <a:cubicBezTo>
                    <a:pt x="4139" y="2892"/>
                    <a:pt x="4165" y="2868"/>
                    <a:pt x="4188" y="2841"/>
                  </a:cubicBezTo>
                  <a:cubicBezTo>
                    <a:pt x="4129" y="2876"/>
                    <a:pt x="4112" y="2941"/>
                    <a:pt x="4007" y="2942"/>
                  </a:cubicBezTo>
                  <a:cubicBezTo>
                    <a:pt x="4019" y="2889"/>
                    <a:pt x="4063" y="2865"/>
                    <a:pt x="4080" y="2817"/>
                  </a:cubicBezTo>
                  <a:cubicBezTo>
                    <a:pt x="4036" y="2872"/>
                    <a:pt x="3991" y="2927"/>
                    <a:pt x="3917" y="2957"/>
                  </a:cubicBezTo>
                  <a:cubicBezTo>
                    <a:pt x="3950" y="2888"/>
                    <a:pt x="4022" y="2854"/>
                    <a:pt x="4044" y="2777"/>
                  </a:cubicBezTo>
                  <a:cubicBezTo>
                    <a:pt x="3945" y="2813"/>
                    <a:pt x="3931" y="2925"/>
                    <a:pt x="3845" y="2972"/>
                  </a:cubicBezTo>
                  <a:cubicBezTo>
                    <a:pt x="3871" y="2887"/>
                    <a:pt x="3948" y="2848"/>
                    <a:pt x="3981" y="2769"/>
                  </a:cubicBezTo>
                  <a:cubicBezTo>
                    <a:pt x="3911" y="2794"/>
                    <a:pt x="3886" y="2927"/>
                    <a:pt x="3800" y="2964"/>
                  </a:cubicBezTo>
                  <a:cubicBezTo>
                    <a:pt x="3829" y="2879"/>
                    <a:pt x="3905" y="2836"/>
                    <a:pt x="3936" y="2753"/>
                  </a:cubicBezTo>
                  <a:cubicBezTo>
                    <a:pt x="3874" y="2817"/>
                    <a:pt x="3825" y="2892"/>
                    <a:pt x="3773" y="2964"/>
                  </a:cubicBezTo>
                  <a:cubicBezTo>
                    <a:pt x="3768" y="2873"/>
                    <a:pt x="3873" y="2810"/>
                    <a:pt x="3909" y="2729"/>
                  </a:cubicBezTo>
                  <a:cubicBezTo>
                    <a:pt x="3838" y="2766"/>
                    <a:pt x="3798" y="2899"/>
                    <a:pt x="3710" y="2948"/>
                  </a:cubicBezTo>
                  <a:cubicBezTo>
                    <a:pt x="3687" y="2919"/>
                    <a:pt x="3656" y="2946"/>
                    <a:pt x="3656" y="2900"/>
                  </a:cubicBezTo>
                  <a:cubicBezTo>
                    <a:pt x="3598" y="2941"/>
                    <a:pt x="3519" y="2963"/>
                    <a:pt x="3466" y="3009"/>
                  </a:cubicBezTo>
                  <a:cubicBezTo>
                    <a:pt x="3477" y="2971"/>
                    <a:pt x="3430" y="2983"/>
                    <a:pt x="3422" y="2962"/>
                  </a:cubicBezTo>
                  <a:cubicBezTo>
                    <a:pt x="3370" y="2966"/>
                    <a:pt x="3383" y="3028"/>
                    <a:pt x="3331" y="3032"/>
                  </a:cubicBezTo>
                  <a:cubicBezTo>
                    <a:pt x="3334" y="3008"/>
                    <a:pt x="3351" y="2997"/>
                    <a:pt x="3358" y="2977"/>
                  </a:cubicBezTo>
                  <a:cubicBezTo>
                    <a:pt x="3319" y="2984"/>
                    <a:pt x="3329" y="3035"/>
                    <a:pt x="3286" y="3039"/>
                  </a:cubicBezTo>
                  <a:cubicBezTo>
                    <a:pt x="3281" y="3011"/>
                    <a:pt x="3297" y="3001"/>
                    <a:pt x="3304" y="2984"/>
                  </a:cubicBezTo>
                  <a:cubicBezTo>
                    <a:pt x="3277" y="2977"/>
                    <a:pt x="3249" y="3036"/>
                    <a:pt x="3232" y="3063"/>
                  </a:cubicBezTo>
                  <a:cubicBezTo>
                    <a:pt x="3203" y="3014"/>
                    <a:pt x="3279" y="2989"/>
                    <a:pt x="3287" y="2945"/>
                  </a:cubicBezTo>
                  <a:cubicBezTo>
                    <a:pt x="3285" y="2939"/>
                    <a:pt x="3278" y="2937"/>
                    <a:pt x="3278" y="2929"/>
                  </a:cubicBezTo>
                  <a:cubicBezTo>
                    <a:pt x="3208" y="2942"/>
                    <a:pt x="3211" y="3018"/>
                    <a:pt x="3151" y="3038"/>
                  </a:cubicBezTo>
                  <a:cubicBezTo>
                    <a:pt x="3159" y="2990"/>
                    <a:pt x="3201" y="2973"/>
                    <a:pt x="3224" y="2937"/>
                  </a:cubicBezTo>
                  <a:cubicBezTo>
                    <a:pt x="3168" y="2927"/>
                    <a:pt x="3145" y="3015"/>
                    <a:pt x="3088" y="3030"/>
                  </a:cubicBezTo>
                  <a:cubicBezTo>
                    <a:pt x="3088" y="3006"/>
                    <a:pt x="3107" y="3000"/>
                    <a:pt x="3115" y="2983"/>
                  </a:cubicBezTo>
                  <a:cubicBezTo>
                    <a:pt x="3083" y="2966"/>
                    <a:pt x="3023" y="3004"/>
                    <a:pt x="2989" y="3030"/>
                  </a:cubicBezTo>
                  <a:cubicBezTo>
                    <a:pt x="2961" y="3020"/>
                    <a:pt x="2999" y="3003"/>
                    <a:pt x="2989" y="2982"/>
                  </a:cubicBezTo>
                  <a:cubicBezTo>
                    <a:pt x="2955" y="3009"/>
                    <a:pt x="2952" y="3035"/>
                    <a:pt x="2899" y="3029"/>
                  </a:cubicBezTo>
                  <a:cubicBezTo>
                    <a:pt x="2896" y="3006"/>
                    <a:pt x="2901" y="3002"/>
                    <a:pt x="2917" y="3013"/>
                  </a:cubicBezTo>
                  <a:cubicBezTo>
                    <a:pt x="2914" y="3003"/>
                    <a:pt x="2901" y="3001"/>
                    <a:pt x="2899" y="2990"/>
                  </a:cubicBezTo>
                  <a:cubicBezTo>
                    <a:pt x="2903" y="3014"/>
                    <a:pt x="2850" y="3019"/>
                    <a:pt x="2818" y="2997"/>
                  </a:cubicBezTo>
                  <a:cubicBezTo>
                    <a:pt x="2779" y="3033"/>
                    <a:pt x="2745" y="3011"/>
                    <a:pt x="2683" y="3004"/>
                  </a:cubicBezTo>
                  <a:cubicBezTo>
                    <a:pt x="2691" y="2959"/>
                    <a:pt x="2725" y="2936"/>
                    <a:pt x="2746" y="2902"/>
                  </a:cubicBezTo>
                  <a:cubicBezTo>
                    <a:pt x="2692" y="2917"/>
                    <a:pt x="2675" y="2965"/>
                    <a:pt x="2629" y="2988"/>
                  </a:cubicBezTo>
                  <a:cubicBezTo>
                    <a:pt x="2631" y="2964"/>
                    <a:pt x="2648" y="2953"/>
                    <a:pt x="2656" y="2933"/>
                  </a:cubicBezTo>
                  <a:cubicBezTo>
                    <a:pt x="2603" y="2944"/>
                    <a:pt x="2598" y="2998"/>
                    <a:pt x="2547" y="3011"/>
                  </a:cubicBezTo>
                  <a:cubicBezTo>
                    <a:pt x="2540" y="2989"/>
                    <a:pt x="2560" y="2991"/>
                    <a:pt x="2557" y="2972"/>
                  </a:cubicBezTo>
                  <a:cubicBezTo>
                    <a:pt x="2489" y="2964"/>
                    <a:pt x="2476" y="3006"/>
                    <a:pt x="2439" y="3026"/>
                  </a:cubicBezTo>
                  <a:cubicBezTo>
                    <a:pt x="2439" y="3018"/>
                    <a:pt x="2439" y="3010"/>
                    <a:pt x="2439" y="3003"/>
                  </a:cubicBezTo>
                  <a:cubicBezTo>
                    <a:pt x="2414" y="3025"/>
                    <a:pt x="2350" y="3013"/>
                    <a:pt x="2331" y="3041"/>
                  </a:cubicBezTo>
                  <a:cubicBezTo>
                    <a:pt x="2322" y="2994"/>
                    <a:pt x="2352" y="2981"/>
                    <a:pt x="2359" y="2947"/>
                  </a:cubicBezTo>
                  <a:cubicBezTo>
                    <a:pt x="2328" y="2983"/>
                    <a:pt x="2314" y="3034"/>
                    <a:pt x="2268" y="3057"/>
                  </a:cubicBezTo>
                  <a:cubicBezTo>
                    <a:pt x="2247" y="3054"/>
                    <a:pt x="2247" y="3035"/>
                    <a:pt x="2259" y="3025"/>
                  </a:cubicBezTo>
                  <a:cubicBezTo>
                    <a:pt x="2228" y="3019"/>
                    <a:pt x="2248" y="3057"/>
                    <a:pt x="2214" y="3048"/>
                  </a:cubicBezTo>
                  <a:cubicBezTo>
                    <a:pt x="2217" y="2991"/>
                    <a:pt x="2258" y="2966"/>
                    <a:pt x="2269" y="2915"/>
                  </a:cubicBezTo>
                  <a:cubicBezTo>
                    <a:pt x="2228" y="2977"/>
                    <a:pt x="2195" y="3045"/>
                    <a:pt x="2124" y="3079"/>
                  </a:cubicBezTo>
                  <a:cubicBezTo>
                    <a:pt x="2127" y="3011"/>
                    <a:pt x="2169" y="2977"/>
                    <a:pt x="2197" y="2930"/>
                  </a:cubicBezTo>
                  <a:cubicBezTo>
                    <a:pt x="2142" y="2935"/>
                    <a:pt x="2136" y="3051"/>
                    <a:pt x="2079" y="3079"/>
                  </a:cubicBezTo>
                  <a:cubicBezTo>
                    <a:pt x="2087" y="3023"/>
                    <a:pt x="2120" y="2989"/>
                    <a:pt x="2143" y="2946"/>
                  </a:cubicBezTo>
                  <a:cubicBezTo>
                    <a:pt x="2103" y="2945"/>
                    <a:pt x="2086" y="3033"/>
                    <a:pt x="2052" y="3063"/>
                  </a:cubicBezTo>
                  <a:cubicBezTo>
                    <a:pt x="2019" y="3039"/>
                    <a:pt x="2080" y="2976"/>
                    <a:pt x="2098" y="2945"/>
                  </a:cubicBezTo>
                  <a:cubicBezTo>
                    <a:pt x="2051" y="2936"/>
                    <a:pt x="2060" y="3044"/>
                    <a:pt x="2007" y="3055"/>
                  </a:cubicBezTo>
                  <a:cubicBezTo>
                    <a:pt x="2007" y="3005"/>
                    <a:pt x="2036" y="2981"/>
                    <a:pt x="2053" y="2945"/>
                  </a:cubicBezTo>
                  <a:cubicBezTo>
                    <a:pt x="2013" y="2968"/>
                    <a:pt x="2012" y="3025"/>
                    <a:pt x="1980" y="3055"/>
                  </a:cubicBezTo>
                  <a:cubicBezTo>
                    <a:pt x="1968" y="3052"/>
                    <a:pt x="1972" y="3035"/>
                    <a:pt x="1971" y="3023"/>
                  </a:cubicBezTo>
                  <a:cubicBezTo>
                    <a:pt x="1954" y="3026"/>
                    <a:pt x="1964" y="3054"/>
                    <a:pt x="1935" y="3047"/>
                  </a:cubicBezTo>
                  <a:cubicBezTo>
                    <a:pt x="1946" y="2999"/>
                    <a:pt x="1980" y="2974"/>
                    <a:pt x="1981" y="2937"/>
                  </a:cubicBezTo>
                  <a:cubicBezTo>
                    <a:pt x="1941" y="2972"/>
                    <a:pt x="1926" y="3010"/>
                    <a:pt x="1908" y="3046"/>
                  </a:cubicBezTo>
                  <a:cubicBezTo>
                    <a:pt x="1870" y="3024"/>
                    <a:pt x="1941" y="2967"/>
                    <a:pt x="1945" y="2929"/>
                  </a:cubicBezTo>
                  <a:cubicBezTo>
                    <a:pt x="1889" y="2938"/>
                    <a:pt x="1900" y="3005"/>
                    <a:pt x="1863" y="3030"/>
                  </a:cubicBezTo>
                  <a:cubicBezTo>
                    <a:pt x="1843" y="2992"/>
                    <a:pt x="1896" y="2949"/>
                    <a:pt x="1909" y="2913"/>
                  </a:cubicBezTo>
                  <a:cubicBezTo>
                    <a:pt x="1850" y="2919"/>
                    <a:pt x="1855" y="2981"/>
                    <a:pt x="1827" y="3015"/>
                  </a:cubicBezTo>
                  <a:cubicBezTo>
                    <a:pt x="1748" y="2971"/>
                    <a:pt x="1673" y="3023"/>
                    <a:pt x="1584" y="3021"/>
                  </a:cubicBezTo>
                  <a:cubicBezTo>
                    <a:pt x="1562" y="3020"/>
                    <a:pt x="1543" y="3001"/>
                    <a:pt x="1521" y="2997"/>
                  </a:cubicBezTo>
                  <a:cubicBezTo>
                    <a:pt x="1426" y="2979"/>
                    <a:pt x="1317" y="2993"/>
                    <a:pt x="1242" y="2932"/>
                  </a:cubicBezTo>
                  <a:cubicBezTo>
                    <a:pt x="1317" y="2910"/>
                    <a:pt x="1349" y="2991"/>
                    <a:pt x="1440" y="2981"/>
                  </a:cubicBezTo>
                  <a:cubicBezTo>
                    <a:pt x="1457" y="2970"/>
                    <a:pt x="1453" y="2940"/>
                    <a:pt x="1467" y="2926"/>
                  </a:cubicBezTo>
                  <a:cubicBezTo>
                    <a:pt x="1456" y="2915"/>
                    <a:pt x="1423" y="2913"/>
                    <a:pt x="1422" y="2933"/>
                  </a:cubicBezTo>
                  <a:cubicBezTo>
                    <a:pt x="1408" y="2901"/>
                    <a:pt x="1395" y="2869"/>
                    <a:pt x="1359" y="2855"/>
                  </a:cubicBezTo>
                  <a:cubicBezTo>
                    <a:pt x="1344" y="2862"/>
                    <a:pt x="1343" y="2882"/>
                    <a:pt x="1332" y="2894"/>
                  </a:cubicBezTo>
                  <a:cubicBezTo>
                    <a:pt x="1304" y="2873"/>
                    <a:pt x="1355" y="2856"/>
                    <a:pt x="1342" y="2823"/>
                  </a:cubicBezTo>
                  <a:cubicBezTo>
                    <a:pt x="1374" y="2821"/>
                    <a:pt x="1375" y="2847"/>
                    <a:pt x="1405" y="2847"/>
                  </a:cubicBezTo>
                  <a:cubicBezTo>
                    <a:pt x="1420" y="2837"/>
                    <a:pt x="1419" y="2812"/>
                    <a:pt x="1432" y="2800"/>
                  </a:cubicBezTo>
                  <a:cubicBezTo>
                    <a:pt x="1419" y="2774"/>
                    <a:pt x="1410" y="2816"/>
                    <a:pt x="1387" y="2808"/>
                  </a:cubicBezTo>
                  <a:cubicBezTo>
                    <a:pt x="1390" y="2776"/>
                    <a:pt x="1384" y="2790"/>
                    <a:pt x="1360" y="2792"/>
                  </a:cubicBezTo>
                  <a:cubicBezTo>
                    <a:pt x="1357" y="2773"/>
                    <a:pt x="1362" y="2762"/>
                    <a:pt x="1369" y="2752"/>
                  </a:cubicBezTo>
                  <a:cubicBezTo>
                    <a:pt x="1300" y="2776"/>
                    <a:pt x="1331" y="2861"/>
                    <a:pt x="1278" y="2909"/>
                  </a:cubicBezTo>
                  <a:cubicBezTo>
                    <a:pt x="1270" y="2867"/>
                    <a:pt x="1303" y="2846"/>
                    <a:pt x="1279" y="2791"/>
                  </a:cubicBezTo>
                  <a:cubicBezTo>
                    <a:pt x="1244" y="2821"/>
                    <a:pt x="1233" y="2872"/>
                    <a:pt x="1206" y="2909"/>
                  </a:cubicBezTo>
                  <a:cubicBezTo>
                    <a:pt x="1183" y="2875"/>
                    <a:pt x="1241" y="2845"/>
                    <a:pt x="1243" y="2807"/>
                  </a:cubicBezTo>
                  <a:cubicBezTo>
                    <a:pt x="1241" y="2798"/>
                    <a:pt x="1225" y="2801"/>
                    <a:pt x="1225" y="2791"/>
                  </a:cubicBezTo>
                  <a:cubicBezTo>
                    <a:pt x="1172" y="2802"/>
                    <a:pt x="1176" y="2864"/>
                    <a:pt x="1152" y="2900"/>
                  </a:cubicBezTo>
                  <a:cubicBezTo>
                    <a:pt x="1128" y="2853"/>
                    <a:pt x="1189" y="2812"/>
                    <a:pt x="1189" y="2759"/>
                  </a:cubicBezTo>
                  <a:cubicBezTo>
                    <a:pt x="1140" y="2769"/>
                    <a:pt x="1111" y="2864"/>
                    <a:pt x="1080" y="2916"/>
                  </a:cubicBezTo>
                  <a:cubicBezTo>
                    <a:pt x="1127" y="2911"/>
                    <a:pt x="1157" y="2922"/>
                    <a:pt x="1197" y="2924"/>
                  </a:cubicBezTo>
                  <a:cubicBezTo>
                    <a:pt x="1164" y="2954"/>
                    <a:pt x="1120" y="2916"/>
                    <a:pt x="1062" y="2923"/>
                  </a:cubicBezTo>
                  <a:cubicBezTo>
                    <a:pt x="1067" y="2884"/>
                    <a:pt x="1117" y="2849"/>
                    <a:pt x="1090" y="2806"/>
                  </a:cubicBezTo>
                  <a:cubicBezTo>
                    <a:pt x="1043" y="2820"/>
                    <a:pt x="1042" y="2875"/>
                    <a:pt x="1017" y="2907"/>
                  </a:cubicBezTo>
                  <a:cubicBezTo>
                    <a:pt x="995" y="2868"/>
                    <a:pt x="1086" y="2802"/>
                    <a:pt x="1027" y="2774"/>
                  </a:cubicBezTo>
                  <a:cubicBezTo>
                    <a:pt x="1005" y="2781"/>
                    <a:pt x="1017" y="2818"/>
                    <a:pt x="981" y="2813"/>
                  </a:cubicBezTo>
                  <a:cubicBezTo>
                    <a:pt x="981" y="2805"/>
                    <a:pt x="982" y="2797"/>
                    <a:pt x="982" y="2789"/>
                  </a:cubicBezTo>
                  <a:cubicBezTo>
                    <a:pt x="969" y="2812"/>
                    <a:pt x="928" y="2810"/>
                    <a:pt x="909" y="2828"/>
                  </a:cubicBezTo>
                  <a:cubicBezTo>
                    <a:pt x="884" y="2815"/>
                    <a:pt x="914" y="2786"/>
                    <a:pt x="919" y="2773"/>
                  </a:cubicBezTo>
                  <a:cubicBezTo>
                    <a:pt x="891" y="2783"/>
                    <a:pt x="894" y="2820"/>
                    <a:pt x="855" y="2820"/>
                  </a:cubicBezTo>
                  <a:cubicBezTo>
                    <a:pt x="852" y="2801"/>
                    <a:pt x="872" y="2803"/>
                    <a:pt x="865" y="2781"/>
                  </a:cubicBezTo>
                  <a:cubicBezTo>
                    <a:pt x="833" y="2787"/>
                    <a:pt x="850" y="2837"/>
                    <a:pt x="801" y="2827"/>
                  </a:cubicBezTo>
                  <a:cubicBezTo>
                    <a:pt x="804" y="2809"/>
                    <a:pt x="812" y="2795"/>
                    <a:pt x="819" y="2780"/>
                  </a:cubicBezTo>
                  <a:cubicBezTo>
                    <a:pt x="799" y="2789"/>
                    <a:pt x="787" y="2804"/>
                    <a:pt x="783" y="2827"/>
                  </a:cubicBezTo>
                  <a:cubicBezTo>
                    <a:pt x="820" y="2872"/>
                    <a:pt x="920" y="2861"/>
                    <a:pt x="945" y="2915"/>
                  </a:cubicBezTo>
                  <a:cubicBezTo>
                    <a:pt x="859" y="2890"/>
                    <a:pt x="777" y="2861"/>
                    <a:pt x="711" y="2819"/>
                  </a:cubicBezTo>
                  <a:cubicBezTo>
                    <a:pt x="537" y="2818"/>
                    <a:pt x="407" y="2819"/>
                    <a:pt x="260" y="2863"/>
                  </a:cubicBezTo>
                  <a:cubicBezTo>
                    <a:pt x="297" y="2824"/>
                    <a:pt x="365" y="2813"/>
                    <a:pt x="378" y="2754"/>
                  </a:cubicBezTo>
                  <a:cubicBezTo>
                    <a:pt x="343" y="2770"/>
                    <a:pt x="343" y="2817"/>
                    <a:pt x="297" y="2824"/>
                  </a:cubicBezTo>
                  <a:cubicBezTo>
                    <a:pt x="295" y="2799"/>
                    <a:pt x="321" y="2798"/>
                    <a:pt x="315" y="2769"/>
                  </a:cubicBezTo>
                  <a:cubicBezTo>
                    <a:pt x="301" y="2773"/>
                    <a:pt x="307" y="2794"/>
                    <a:pt x="279" y="2785"/>
                  </a:cubicBezTo>
                  <a:cubicBezTo>
                    <a:pt x="283" y="2765"/>
                    <a:pt x="292" y="2749"/>
                    <a:pt x="306" y="2738"/>
                  </a:cubicBezTo>
                  <a:cubicBezTo>
                    <a:pt x="291" y="2717"/>
                    <a:pt x="258" y="2790"/>
                    <a:pt x="243" y="2769"/>
                  </a:cubicBezTo>
                  <a:cubicBezTo>
                    <a:pt x="250" y="2733"/>
                    <a:pt x="279" y="2717"/>
                    <a:pt x="298" y="2691"/>
                  </a:cubicBezTo>
                  <a:cubicBezTo>
                    <a:pt x="262" y="2683"/>
                    <a:pt x="255" y="2769"/>
                    <a:pt x="180" y="2753"/>
                  </a:cubicBezTo>
                  <a:cubicBezTo>
                    <a:pt x="182" y="2694"/>
                    <a:pt x="240" y="2685"/>
                    <a:pt x="253" y="2636"/>
                  </a:cubicBezTo>
                  <a:cubicBezTo>
                    <a:pt x="192" y="2666"/>
                    <a:pt x="190" y="2749"/>
                    <a:pt x="99" y="2752"/>
                  </a:cubicBezTo>
                  <a:cubicBezTo>
                    <a:pt x="113" y="2689"/>
                    <a:pt x="174" y="2666"/>
                    <a:pt x="199" y="2612"/>
                  </a:cubicBezTo>
                  <a:cubicBezTo>
                    <a:pt x="138" y="2599"/>
                    <a:pt x="115" y="2684"/>
                    <a:pt x="72" y="2713"/>
                  </a:cubicBezTo>
                  <a:cubicBezTo>
                    <a:pt x="43" y="2656"/>
                    <a:pt x="133" y="2635"/>
                    <a:pt x="154" y="2596"/>
                  </a:cubicBezTo>
                  <a:cubicBezTo>
                    <a:pt x="83" y="2604"/>
                    <a:pt x="69" y="2663"/>
                    <a:pt x="27" y="2697"/>
                  </a:cubicBezTo>
                  <a:cubicBezTo>
                    <a:pt x="0" y="2655"/>
                    <a:pt x="86" y="2641"/>
                    <a:pt x="37" y="2595"/>
                  </a:cubicBezTo>
                  <a:cubicBezTo>
                    <a:pt x="60" y="2597"/>
                    <a:pt x="82" y="2598"/>
                    <a:pt x="73" y="2572"/>
                  </a:cubicBezTo>
                  <a:cubicBezTo>
                    <a:pt x="169" y="2559"/>
                    <a:pt x="212" y="2590"/>
                    <a:pt x="262" y="2604"/>
                  </a:cubicBezTo>
                  <a:cubicBezTo>
                    <a:pt x="282" y="2603"/>
                    <a:pt x="266" y="2571"/>
                    <a:pt x="271" y="2557"/>
                  </a:cubicBezTo>
                  <a:cubicBezTo>
                    <a:pt x="229" y="2554"/>
                    <a:pt x="196" y="2559"/>
                    <a:pt x="163" y="2564"/>
                  </a:cubicBezTo>
                  <a:cubicBezTo>
                    <a:pt x="139" y="2546"/>
                    <a:pt x="187" y="2543"/>
                    <a:pt x="164" y="2525"/>
                  </a:cubicBezTo>
                  <a:cubicBezTo>
                    <a:pt x="131" y="2519"/>
                    <a:pt x="113" y="2544"/>
                    <a:pt x="91" y="2525"/>
                  </a:cubicBezTo>
                  <a:cubicBezTo>
                    <a:pt x="87" y="2500"/>
                    <a:pt x="133" y="2519"/>
                    <a:pt x="137" y="2501"/>
                  </a:cubicBezTo>
                  <a:cubicBezTo>
                    <a:pt x="116" y="2478"/>
                    <a:pt x="88" y="2516"/>
                    <a:pt x="56" y="2509"/>
                  </a:cubicBezTo>
                  <a:cubicBezTo>
                    <a:pt x="58" y="2472"/>
                    <a:pt x="127" y="2493"/>
                    <a:pt x="137" y="2462"/>
                  </a:cubicBezTo>
                  <a:cubicBezTo>
                    <a:pt x="118" y="2439"/>
                    <a:pt x="89" y="2472"/>
                    <a:pt x="56" y="2462"/>
                  </a:cubicBezTo>
                  <a:cubicBezTo>
                    <a:pt x="102" y="2421"/>
                    <a:pt x="20" y="2455"/>
                    <a:pt x="11" y="2422"/>
                  </a:cubicBezTo>
                  <a:cubicBezTo>
                    <a:pt x="37" y="2385"/>
                    <a:pt x="85" y="2394"/>
                    <a:pt x="128" y="2399"/>
                  </a:cubicBezTo>
                  <a:cubicBezTo>
                    <a:pt x="142" y="2359"/>
                    <a:pt x="140" y="2304"/>
                    <a:pt x="147" y="2258"/>
                  </a:cubicBezTo>
                  <a:cubicBezTo>
                    <a:pt x="158" y="2249"/>
                    <a:pt x="179" y="2249"/>
                    <a:pt x="201" y="2250"/>
                  </a:cubicBezTo>
                  <a:cubicBezTo>
                    <a:pt x="248" y="2161"/>
                    <a:pt x="203" y="2069"/>
                    <a:pt x="203" y="1976"/>
                  </a:cubicBezTo>
                  <a:cubicBezTo>
                    <a:pt x="235" y="1945"/>
                    <a:pt x="303" y="1957"/>
                    <a:pt x="356" y="1969"/>
                  </a:cubicBezTo>
                  <a:cubicBezTo>
                    <a:pt x="388" y="1926"/>
                    <a:pt x="369" y="1839"/>
                    <a:pt x="375" y="1757"/>
                  </a:cubicBezTo>
                  <a:cubicBezTo>
                    <a:pt x="408" y="1762"/>
                    <a:pt x="423" y="1752"/>
                    <a:pt x="439" y="1742"/>
                  </a:cubicBezTo>
                  <a:cubicBezTo>
                    <a:pt x="432" y="1712"/>
                    <a:pt x="454" y="1708"/>
                    <a:pt x="448" y="1679"/>
                  </a:cubicBezTo>
                  <a:cubicBezTo>
                    <a:pt x="580" y="1610"/>
                    <a:pt x="746" y="1631"/>
                    <a:pt x="844" y="1721"/>
                  </a:cubicBezTo>
                  <a:cubicBezTo>
                    <a:pt x="844" y="1794"/>
                    <a:pt x="843" y="1867"/>
                    <a:pt x="843" y="1940"/>
                  </a:cubicBezTo>
                  <a:cubicBezTo>
                    <a:pt x="891" y="1953"/>
                    <a:pt x="965" y="1970"/>
                    <a:pt x="1014" y="1957"/>
                  </a:cubicBezTo>
                  <a:cubicBezTo>
                    <a:pt x="1076" y="1738"/>
                    <a:pt x="1048" y="1416"/>
                    <a:pt x="1091" y="1204"/>
                  </a:cubicBezTo>
                  <a:cubicBezTo>
                    <a:pt x="1151" y="1446"/>
                    <a:pt x="1078" y="1700"/>
                    <a:pt x="1068" y="1950"/>
                  </a:cubicBezTo>
                  <a:cubicBezTo>
                    <a:pt x="1088" y="1979"/>
                    <a:pt x="1152" y="1971"/>
                    <a:pt x="1185" y="1990"/>
                  </a:cubicBezTo>
                  <a:cubicBezTo>
                    <a:pt x="1179" y="2098"/>
                    <a:pt x="1159" y="2232"/>
                    <a:pt x="1210" y="2312"/>
                  </a:cubicBezTo>
                  <a:cubicBezTo>
                    <a:pt x="1241" y="1956"/>
                    <a:pt x="1164" y="1540"/>
                    <a:pt x="1199" y="1142"/>
                  </a:cubicBezTo>
                  <a:cubicBezTo>
                    <a:pt x="1237" y="1371"/>
                    <a:pt x="1220" y="1649"/>
                    <a:pt x="1239" y="1896"/>
                  </a:cubicBezTo>
                  <a:cubicBezTo>
                    <a:pt x="1267" y="1902"/>
                    <a:pt x="1272" y="1888"/>
                    <a:pt x="1293" y="1888"/>
                  </a:cubicBezTo>
                  <a:cubicBezTo>
                    <a:pt x="1331" y="1979"/>
                    <a:pt x="1296" y="2136"/>
                    <a:pt x="1318" y="2273"/>
                  </a:cubicBezTo>
                  <a:cubicBezTo>
                    <a:pt x="1376" y="2269"/>
                    <a:pt x="1433" y="2269"/>
                    <a:pt x="1471" y="2266"/>
                  </a:cubicBezTo>
                  <a:cubicBezTo>
                    <a:pt x="1535" y="2140"/>
                    <a:pt x="1519" y="1931"/>
                    <a:pt x="1519" y="1803"/>
                  </a:cubicBezTo>
                  <a:cubicBezTo>
                    <a:pt x="1539" y="1766"/>
                    <a:pt x="1560" y="1860"/>
                    <a:pt x="1609" y="1827"/>
                  </a:cubicBezTo>
                  <a:cubicBezTo>
                    <a:pt x="1550" y="1816"/>
                    <a:pt x="1515" y="1784"/>
                    <a:pt x="1511" y="1725"/>
                  </a:cubicBezTo>
                  <a:cubicBezTo>
                    <a:pt x="1614" y="1718"/>
                    <a:pt x="1695" y="1703"/>
                    <a:pt x="1790" y="1726"/>
                  </a:cubicBezTo>
                  <a:cubicBezTo>
                    <a:pt x="1820" y="1715"/>
                    <a:pt x="1760" y="1717"/>
                    <a:pt x="1772" y="1695"/>
                  </a:cubicBezTo>
                  <a:cubicBezTo>
                    <a:pt x="1826" y="1695"/>
                    <a:pt x="1885" y="1692"/>
                    <a:pt x="1916" y="1711"/>
                  </a:cubicBezTo>
                  <a:cubicBezTo>
                    <a:pt x="1916" y="1738"/>
                    <a:pt x="1916" y="1764"/>
                    <a:pt x="1916" y="1790"/>
                  </a:cubicBezTo>
                  <a:cubicBezTo>
                    <a:pt x="1928" y="1803"/>
                    <a:pt x="1956" y="1802"/>
                    <a:pt x="1969" y="1814"/>
                  </a:cubicBezTo>
                  <a:cubicBezTo>
                    <a:pt x="1996" y="1774"/>
                    <a:pt x="2018" y="1703"/>
                    <a:pt x="2007" y="1634"/>
                  </a:cubicBezTo>
                  <a:cubicBezTo>
                    <a:pt x="2161" y="1632"/>
                    <a:pt x="2358" y="1616"/>
                    <a:pt x="2502" y="1637"/>
                  </a:cubicBezTo>
                  <a:cubicBezTo>
                    <a:pt x="2542" y="1628"/>
                    <a:pt x="2546" y="1586"/>
                    <a:pt x="2610" y="1598"/>
                  </a:cubicBezTo>
                  <a:cubicBezTo>
                    <a:pt x="2651" y="1646"/>
                    <a:pt x="2664" y="1719"/>
                    <a:pt x="2727" y="1748"/>
                  </a:cubicBezTo>
                  <a:cubicBezTo>
                    <a:pt x="2726" y="1838"/>
                    <a:pt x="2754" y="1886"/>
                    <a:pt x="2734" y="1976"/>
                  </a:cubicBezTo>
                  <a:cubicBezTo>
                    <a:pt x="2791" y="2002"/>
                    <a:pt x="2865" y="2014"/>
                    <a:pt x="2941" y="2024"/>
                  </a:cubicBezTo>
                  <a:cubicBezTo>
                    <a:pt x="2957" y="1993"/>
                    <a:pt x="3016" y="1978"/>
                    <a:pt x="2996" y="1938"/>
                  </a:cubicBezTo>
                  <a:cubicBezTo>
                    <a:pt x="3020" y="1938"/>
                    <a:pt x="3044" y="1938"/>
                    <a:pt x="3068" y="1939"/>
                  </a:cubicBezTo>
                  <a:cubicBezTo>
                    <a:pt x="3125" y="1884"/>
                    <a:pt x="3085" y="1743"/>
                    <a:pt x="3231" y="1767"/>
                  </a:cubicBezTo>
                  <a:cubicBezTo>
                    <a:pt x="3249" y="1769"/>
                    <a:pt x="3255" y="1783"/>
                    <a:pt x="3267" y="1791"/>
                  </a:cubicBezTo>
                  <a:cubicBezTo>
                    <a:pt x="3526" y="1793"/>
                    <a:pt x="3763" y="1745"/>
                    <a:pt x="4005" y="1779"/>
                  </a:cubicBezTo>
                  <a:cubicBezTo>
                    <a:pt x="4001" y="1797"/>
                    <a:pt x="3987" y="1819"/>
                    <a:pt x="4005" y="1834"/>
                  </a:cubicBezTo>
                  <a:cubicBezTo>
                    <a:pt x="4071" y="1846"/>
                    <a:pt x="4073" y="1800"/>
                    <a:pt x="4078" y="1756"/>
                  </a:cubicBezTo>
                  <a:cubicBezTo>
                    <a:pt x="4116" y="1743"/>
                    <a:pt x="4182" y="1754"/>
                    <a:pt x="4222" y="1742"/>
                  </a:cubicBezTo>
                  <a:cubicBezTo>
                    <a:pt x="4226" y="1687"/>
                    <a:pt x="4236" y="1577"/>
                    <a:pt x="4232" y="1490"/>
                  </a:cubicBezTo>
                  <a:cubicBezTo>
                    <a:pt x="4253" y="1490"/>
                    <a:pt x="4274" y="1491"/>
                    <a:pt x="4296" y="1491"/>
                  </a:cubicBezTo>
                  <a:cubicBezTo>
                    <a:pt x="4298" y="1511"/>
                    <a:pt x="4277" y="1511"/>
                    <a:pt x="4259" y="1514"/>
                  </a:cubicBezTo>
                  <a:cubicBezTo>
                    <a:pt x="4290" y="1579"/>
                    <a:pt x="4222" y="1729"/>
                    <a:pt x="4312" y="1742"/>
                  </a:cubicBezTo>
                  <a:cubicBezTo>
                    <a:pt x="4299" y="1709"/>
                    <a:pt x="4252" y="1629"/>
                    <a:pt x="4322" y="1617"/>
                  </a:cubicBezTo>
                  <a:cubicBezTo>
                    <a:pt x="4290" y="1597"/>
                    <a:pt x="4301" y="1584"/>
                    <a:pt x="4286" y="1546"/>
                  </a:cubicBezTo>
                  <a:cubicBezTo>
                    <a:pt x="4309" y="1539"/>
                    <a:pt x="4356" y="1531"/>
                    <a:pt x="4376" y="1546"/>
                  </a:cubicBezTo>
                  <a:cubicBezTo>
                    <a:pt x="4381" y="1611"/>
                    <a:pt x="4372" y="1725"/>
                    <a:pt x="4375" y="1813"/>
                  </a:cubicBezTo>
                  <a:cubicBezTo>
                    <a:pt x="4362" y="1811"/>
                    <a:pt x="4367" y="1794"/>
                    <a:pt x="4366" y="1782"/>
                  </a:cubicBezTo>
                  <a:cubicBezTo>
                    <a:pt x="4320" y="1955"/>
                    <a:pt x="4327" y="2098"/>
                    <a:pt x="4309" y="2253"/>
                  </a:cubicBezTo>
                  <a:cubicBezTo>
                    <a:pt x="4327" y="2272"/>
                    <a:pt x="4352" y="2240"/>
                    <a:pt x="4372" y="2261"/>
                  </a:cubicBezTo>
                  <a:cubicBezTo>
                    <a:pt x="4388" y="2288"/>
                    <a:pt x="4370" y="2299"/>
                    <a:pt x="4371" y="2331"/>
                  </a:cubicBezTo>
                  <a:cubicBezTo>
                    <a:pt x="4459" y="2402"/>
                    <a:pt x="4390" y="2607"/>
                    <a:pt x="4423" y="2724"/>
                  </a:cubicBezTo>
                  <a:cubicBezTo>
                    <a:pt x="4480" y="2724"/>
                    <a:pt x="4500" y="2692"/>
                    <a:pt x="4531" y="2670"/>
                  </a:cubicBezTo>
                  <a:cubicBezTo>
                    <a:pt x="4618" y="2713"/>
                    <a:pt x="4704" y="2631"/>
                    <a:pt x="4631" y="2577"/>
                  </a:cubicBezTo>
                  <a:cubicBezTo>
                    <a:pt x="4653" y="2554"/>
                    <a:pt x="4695" y="2548"/>
                    <a:pt x="4730" y="2538"/>
                  </a:cubicBezTo>
                  <a:cubicBezTo>
                    <a:pt x="4730" y="2522"/>
                    <a:pt x="4731" y="2506"/>
                    <a:pt x="4731" y="2491"/>
                  </a:cubicBezTo>
                  <a:cubicBezTo>
                    <a:pt x="4690" y="2462"/>
                    <a:pt x="4604" y="2452"/>
                    <a:pt x="4542" y="2466"/>
                  </a:cubicBezTo>
                  <a:cubicBezTo>
                    <a:pt x="4542" y="2490"/>
                    <a:pt x="4541" y="2513"/>
                    <a:pt x="4541" y="2537"/>
                  </a:cubicBezTo>
                  <a:cubicBezTo>
                    <a:pt x="4578" y="2538"/>
                    <a:pt x="4615" y="2539"/>
                    <a:pt x="4640" y="2529"/>
                  </a:cubicBezTo>
                  <a:cubicBezTo>
                    <a:pt x="4633" y="2560"/>
                    <a:pt x="4586" y="2555"/>
                    <a:pt x="4550" y="2560"/>
                  </a:cubicBezTo>
                  <a:cubicBezTo>
                    <a:pt x="4540" y="2602"/>
                    <a:pt x="4554" y="2663"/>
                    <a:pt x="4504" y="2670"/>
                  </a:cubicBezTo>
                  <a:cubicBezTo>
                    <a:pt x="4505" y="2562"/>
                    <a:pt x="4536" y="2417"/>
                    <a:pt x="4534" y="2301"/>
                  </a:cubicBezTo>
                  <a:cubicBezTo>
                    <a:pt x="4554" y="2288"/>
                    <a:pt x="4584" y="2282"/>
                    <a:pt x="4624" y="2286"/>
                  </a:cubicBezTo>
                  <a:cubicBezTo>
                    <a:pt x="4621" y="1911"/>
                    <a:pt x="4662" y="1618"/>
                    <a:pt x="4657" y="1250"/>
                  </a:cubicBezTo>
                  <a:cubicBezTo>
                    <a:pt x="4624" y="1299"/>
                    <a:pt x="4633" y="1386"/>
                    <a:pt x="4611" y="1446"/>
                  </a:cubicBezTo>
                  <a:cubicBezTo>
                    <a:pt x="4595" y="1374"/>
                    <a:pt x="4664" y="1174"/>
                    <a:pt x="4495" y="1241"/>
                  </a:cubicBezTo>
                  <a:cubicBezTo>
                    <a:pt x="4495" y="1270"/>
                    <a:pt x="4495" y="1298"/>
                    <a:pt x="4495" y="1327"/>
                  </a:cubicBezTo>
                  <a:cubicBezTo>
                    <a:pt x="4446" y="1470"/>
                    <a:pt x="4486" y="1661"/>
                    <a:pt x="4438" y="1814"/>
                  </a:cubicBezTo>
                  <a:cubicBezTo>
                    <a:pt x="4437" y="1842"/>
                    <a:pt x="4437" y="1871"/>
                    <a:pt x="4437" y="1900"/>
                  </a:cubicBezTo>
                  <a:cubicBezTo>
                    <a:pt x="4429" y="1942"/>
                    <a:pt x="4425" y="1876"/>
                    <a:pt x="4428" y="1861"/>
                  </a:cubicBezTo>
                  <a:cubicBezTo>
                    <a:pt x="4429" y="1806"/>
                    <a:pt x="4429" y="1751"/>
                    <a:pt x="4429" y="1696"/>
                  </a:cubicBezTo>
                  <a:cubicBezTo>
                    <a:pt x="4358" y="1653"/>
                    <a:pt x="4408" y="1597"/>
                    <a:pt x="4403" y="1515"/>
                  </a:cubicBezTo>
                  <a:cubicBezTo>
                    <a:pt x="4385" y="1502"/>
                    <a:pt x="4356" y="1498"/>
                    <a:pt x="4322" y="1499"/>
                  </a:cubicBezTo>
                  <a:cubicBezTo>
                    <a:pt x="4321" y="1474"/>
                    <a:pt x="4359" y="1484"/>
                    <a:pt x="4368" y="1468"/>
                  </a:cubicBezTo>
                  <a:cubicBezTo>
                    <a:pt x="4368" y="1418"/>
                    <a:pt x="4368" y="1368"/>
                    <a:pt x="4369" y="1318"/>
                  </a:cubicBezTo>
                  <a:cubicBezTo>
                    <a:pt x="4395" y="1320"/>
                    <a:pt x="4428" y="1315"/>
                    <a:pt x="4441" y="1327"/>
                  </a:cubicBezTo>
                  <a:cubicBezTo>
                    <a:pt x="4480" y="1306"/>
                    <a:pt x="4451" y="1230"/>
                    <a:pt x="4450" y="1193"/>
                  </a:cubicBezTo>
                  <a:cubicBezTo>
                    <a:pt x="4537" y="1167"/>
                    <a:pt x="4606" y="1213"/>
                    <a:pt x="4703" y="1203"/>
                  </a:cubicBezTo>
                  <a:cubicBezTo>
                    <a:pt x="4712" y="1265"/>
                    <a:pt x="4632" y="1561"/>
                    <a:pt x="4664" y="1603"/>
                  </a:cubicBezTo>
                  <a:cubicBezTo>
                    <a:pt x="4697" y="1647"/>
                    <a:pt x="4748" y="1617"/>
                    <a:pt x="4799" y="1651"/>
                  </a:cubicBezTo>
                  <a:cubicBezTo>
                    <a:pt x="4803" y="1676"/>
                    <a:pt x="4783" y="1679"/>
                    <a:pt x="4790" y="1706"/>
                  </a:cubicBezTo>
                  <a:cubicBezTo>
                    <a:pt x="4773" y="1671"/>
                    <a:pt x="4740" y="1650"/>
                    <a:pt x="4682" y="1650"/>
                  </a:cubicBezTo>
                  <a:cubicBezTo>
                    <a:pt x="4675" y="1652"/>
                    <a:pt x="4673" y="1658"/>
                    <a:pt x="4664" y="1658"/>
                  </a:cubicBezTo>
                  <a:cubicBezTo>
                    <a:pt x="4661" y="1689"/>
                    <a:pt x="4680" y="1702"/>
                    <a:pt x="4672" y="1737"/>
                  </a:cubicBezTo>
                  <a:cubicBezTo>
                    <a:pt x="4696" y="1737"/>
                    <a:pt x="4720" y="1737"/>
                    <a:pt x="4744" y="1737"/>
                  </a:cubicBezTo>
                  <a:cubicBezTo>
                    <a:pt x="4764" y="1736"/>
                    <a:pt x="4764" y="1717"/>
                    <a:pt x="4763" y="1698"/>
                  </a:cubicBezTo>
                  <a:cubicBezTo>
                    <a:pt x="4775" y="1770"/>
                    <a:pt x="4853" y="1824"/>
                    <a:pt x="4942" y="1785"/>
                  </a:cubicBezTo>
                  <a:cubicBezTo>
                    <a:pt x="4938" y="1669"/>
                    <a:pt x="4964" y="1562"/>
                    <a:pt x="4962" y="1471"/>
                  </a:cubicBezTo>
                  <a:cubicBezTo>
                    <a:pt x="4954" y="1442"/>
                    <a:pt x="4912" y="1441"/>
                    <a:pt x="4927" y="1393"/>
                  </a:cubicBezTo>
                  <a:cubicBezTo>
                    <a:pt x="5060" y="1372"/>
                    <a:pt x="5192" y="1392"/>
                    <a:pt x="5350" y="1387"/>
                  </a:cubicBezTo>
                  <a:cubicBezTo>
                    <a:pt x="5377" y="1381"/>
                    <a:pt x="5338" y="1368"/>
                    <a:pt x="5350" y="1348"/>
                  </a:cubicBezTo>
                  <a:cubicBezTo>
                    <a:pt x="5365" y="1348"/>
                    <a:pt x="5380" y="1348"/>
                    <a:pt x="5395" y="1348"/>
                  </a:cubicBezTo>
                  <a:cubicBezTo>
                    <a:pt x="5383" y="1277"/>
                    <a:pt x="5440" y="1267"/>
                    <a:pt x="5486" y="1247"/>
                  </a:cubicBezTo>
                  <a:cubicBezTo>
                    <a:pt x="5485" y="1209"/>
                    <a:pt x="5491" y="1164"/>
                    <a:pt x="5478" y="1137"/>
                  </a:cubicBezTo>
                  <a:cubicBezTo>
                    <a:pt x="5543" y="1085"/>
                    <a:pt x="5693" y="1086"/>
                    <a:pt x="5802" y="1092"/>
                  </a:cubicBezTo>
                  <a:cubicBezTo>
                    <a:pt x="5894" y="1097"/>
                    <a:pt x="5975" y="1108"/>
                    <a:pt x="6045" y="1101"/>
                  </a:cubicBezTo>
                  <a:cubicBezTo>
                    <a:pt x="6024" y="1171"/>
                    <a:pt x="6051" y="1240"/>
                    <a:pt x="6089" y="1282"/>
                  </a:cubicBezTo>
                  <a:cubicBezTo>
                    <a:pt x="6081" y="1319"/>
                    <a:pt x="6068" y="1353"/>
                    <a:pt x="6071" y="1400"/>
                  </a:cubicBezTo>
                  <a:cubicBezTo>
                    <a:pt x="6164" y="1408"/>
                    <a:pt x="6131" y="1330"/>
                    <a:pt x="6134" y="1274"/>
                  </a:cubicBezTo>
                  <a:cubicBezTo>
                    <a:pt x="6188" y="1254"/>
                    <a:pt x="6279" y="1265"/>
                    <a:pt x="6333" y="1244"/>
                  </a:cubicBezTo>
                  <a:cubicBezTo>
                    <a:pt x="6348" y="1200"/>
                    <a:pt x="6373" y="1148"/>
                    <a:pt x="6352" y="1095"/>
                  </a:cubicBezTo>
                  <a:cubicBezTo>
                    <a:pt x="6435" y="1074"/>
                    <a:pt x="6575" y="1103"/>
                    <a:pt x="6658" y="1081"/>
                  </a:cubicBezTo>
                  <a:cubicBezTo>
                    <a:pt x="6688" y="1118"/>
                    <a:pt x="6675" y="1185"/>
                    <a:pt x="6648" y="1215"/>
                  </a:cubicBezTo>
                  <a:cubicBezTo>
                    <a:pt x="6652" y="1232"/>
                    <a:pt x="6696" y="1215"/>
                    <a:pt x="6702" y="1231"/>
                  </a:cubicBezTo>
                  <a:cubicBezTo>
                    <a:pt x="6704" y="1259"/>
                    <a:pt x="6685" y="1269"/>
                    <a:pt x="6684" y="1294"/>
                  </a:cubicBezTo>
                  <a:cubicBezTo>
                    <a:pt x="6722" y="1282"/>
                    <a:pt x="6773" y="1283"/>
                    <a:pt x="6810" y="1271"/>
                  </a:cubicBezTo>
                  <a:cubicBezTo>
                    <a:pt x="6812" y="1238"/>
                    <a:pt x="6796" y="1234"/>
                    <a:pt x="6810" y="1208"/>
                  </a:cubicBezTo>
                  <a:cubicBezTo>
                    <a:pt x="6840" y="1200"/>
                    <a:pt x="6884" y="1205"/>
                    <a:pt x="6910" y="1193"/>
                  </a:cubicBezTo>
                  <a:cubicBezTo>
                    <a:pt x="6940" y="1173"/>
                    <a:pt x="6918" y="1106"/>
                    <a:pt x="6937" y="1075"/>
                  </a:cubicBezTo>
                  <a:cubicBezTo>
                    <a:pt x="7164" y="1085"/>
                    <a:pt x="7300" y="1130"/>
                    <a:pt x="7486" y="1165"/>
                  </a:cubicBezTo>
                  <a:cubicBezTo>
                    <a:pt x="7477" y="1236"/>
                    <a:pt x="7478" y="1295"/>
                    <a:pt x="7476" y="1385"/>
                  </a:cubicBezTo>
                  <a:cubicBezTo>
                    <a:pt x="7577" y="1427"/>
                    <a:pt x="7757" y="1351"/>
                    <a:pt x="7854" y="1411"/>
                  </a:cubicBezTo>
                  <a:cubicBezTo>
                    <a:pt x="7882" y="1417"/>
                    <a:pt x="7881" y="1397"/>
                    <a:pt x="7908" y="1403"/>
                  </a:cubicBezTo>
                  <a:cubicBezTo>
                    <a:pt x="7910" y="1487"/>
                    <a:pt x="7905" y="1632"/>
                    <a:pt x="7906" y="1741"/>
                  </a:cubicBezTo>
                  <a:cubicBezTo>
                    <a:pt x="7924" y="1774"/>
                    <a:pt x="7950" y="1751"/>
                    <a:pt x="7987" y="1765"/>
                  </a:cubicBezTo>
                  <a:cubicBezTo>
                    <a:pt x="8056" y="1653"/>
                    <a:pt x="7970" y="1387"/>
                    <a:pt x="8044" y="1247"/>
                  </a:cubicBezTo>
                  <a:cubicBezTo>
                    <a:pt x="8051" y="1145"/>
                    <a:pt x="8038" y="1060"/>
                    <a:pt x="8037" y="964"/>
                  </a:cubicBezTo>
                  <a:cubicBezTo>
                    <a:pt x="8036" y="937"/>
                    <a:pt x="8068" y="939"/>
                    <a:pt x="8073" y="918"/>
                  </a:cubicBezTo>
                  <a:cubicBezTo>
                    <a:pt x="8089" y="826"/>
                    <a:pt x="8036" y="674"/>
                    <a:pt x="8120" y="643"/>
                  </a:cubicBezTo>
                  <a:cubicBezTo>
                    <a:pt x="8120" y="614"/>
                    <a:pt x="8120" y="585"/>
                    <a:pt x="8121" y="557"/>
                  </a:cubicBezTo>
                  <a:cubicBezTo>
                    <a:pt x="8131" y="550"/>
                    <a:pt x="8145" y="546"/>
                    <a:pt x="8166" y="549"/>
                  </a:cubicBezTo>
                  <a:cubicBezTo>
                    <a:pt x="8161" y="486"/>
                    <a:pt x="8218" y="396"/>
                    <a:pt x="8221" y="392"/>
                  </a:cubicBezTo>
                  <a:cubicBezTo>
                    <a:pt x="8212" y="357"/>
                    <a:pt x="8263" y="344"/>
                    <a:pt x="8275" y="298"/>
                  </a:cubicBezTo>
                  <a:cubicBezTo>
                    <a:pt x="8299" y="212"/>
                    <a:pt x="8262" y="80"/>
                    <a:pt x="8286" y="0"/>
                  </a:cubicBezTo>
                  <a:cubicBezTo>
                    <a:pt x="8288" y="98"/>
                    <a:pt x="8343" y="332"/>
                    <a:pt x="8257" y="353"/>
                  </a:cubicBezTo>
                  <a:close/>
                  <a:moveTo>
                    <a:pt x="7945" y="2778"/>
                  </a:moveTo>
                  <a:cubicBezTo>
                    <a:pt x="7925" y="2824"/>
                    <a:pt x="7832" y="2870"/>
                    <a:pt x="7872" y="2919"/>
                  </a:cubicBezTo>
                  <a:cubicBezTo>
                    <a:pt x="7936" y="2886"/>
                    <a:pt x="8002" y="2813"/>
                    <a:pt x="8008" y="2755"/>
                  </a:cubicBezTo>
                  <a:cubicBezTo>
                    <a:pt x="7970" y="2792"/>
                    <a:pt x="7962" y="2856"/>
                    <a:pt x="7899" y="2872"/>
                  </a:cubicBezTo>
                  <a:cubicBezTo>
                    <a:pt x="7897" y="2831"/>
                    <a:pt x="7958" y="2803"/>
                    <a:pt x="7945" y="2778"/>
                  </a:cubicBezTo>
                  <a:close/>
                  <a:moveTo>
                    <a:pt x="8923" y="467"/>
                  </a:moveTo>
                  <a:cubicBezTo>
                    <a:pt x="8970" y="472"/>
                    <a:pt x="8929" y="435"/>
                    <a:pt x="8950" y="428"/>
                  </a:cubicBezTo>
                  <a:cubicBezTo>
                    <a:pt x="8990" y="434"/>
                    <a:pt x="9021" y="418"/>
                    <a:pt x="9013" y="476"/>
                  </a:cubicBezTo>
                  <a:cubicBezTo>
                    <a:pt x="8974" y="470"/>
                    <a:pt x="8962" y="489"/>
                    <a:pt x="8923" y="483"/>
                  </a:cubicBezTo>
                  <a:cubicBezTo>
                    <a:pt x="8913" y="491"/>
                    <a:pt x="8904" y="539"/>
                    <a:pt x="8922" y="546"/>
                  </a:cubicBezTo>
                  <a:cubicBezTo>
                    <a:pt x="8931" y="532"/>
                    <a:pt x="8926" y="507"/>
                    <a:pt x="8941" y="499"/>
                  </a:cubicBezTo>
                  <a:cubicBezTo>
                    <a:pt x="8962" y="518"/>
                    <a:pt x="8957" y="487"/>
                    <a:pt x="8986" y="491"/>
                  </a:cubicBezTo>
                  <a:cubicBezTo>
                    <a:pt x="8987" y="504"/>
                    <a:pt x="8984" y="519"/>
                    <a:pt x="9004" y="515"/>
                  </a:cubicBezTo>
                  <a:cubicBezTo>
                    <a:pt x="9026" y="510"/>
                    <a:pt x="8971" y="489"/>
                    <a:pt x="9013" y="484"/>
                  </a:cubicBezTo>
                  <a:cubicBezTo>
                    <a:pt x="9026" y="496"/>
                    <a:pt x="9064" y="486"/>
                    <a:pt x="9058" y="515"/>
                  </a:cubicBezTo>
                  <a:cubicBezTo>
                    <a:pt x="9048" y="554"/>
                    <a:pt x="8977" y="539"/>
                    <a:pt x="8985" y="593"/>
                  </a:cubicBezTo>
                  <a:cubicBezTo>
                    <a:pt x="9021" y="580"/>
                    <a:pt x="9021" y="536"/>
                    <a:pt x="9076" y="539"/>
                  </a:cubicBezTo>
                  <a:cubicBezTo>
                    <a:pt x="9072" y="463"/>
                    <a:pt x="9018" y="401"/>
                    <a:pt x="9014" y="350"/>
                  </a:cubicBezTo>
                  <a:cubicBezTo>
                    <a:pt x="8945" y="355"/>
                    <a:pt x="8944" y="420"/>
                    <a:pt x="8923" y="467"/>
                  </a:cubicBezTo>
                  <a:close/>
                  <a:moveTo>
                    <a:pt x="8256" y="440"/>
                  </a:moveTo>
                  <a:cubicBezTo>
                    <a:pt x="8285" y="442"/>
                    <a:pt x="8295" y="426"/>
                    <a:pt x="8329" y="432"/>
                  </a:cubicBezTo>
                  <a:cubicBezTo>
                    <a:pt x="8331" y="412"/>
                    <a:pt x="8325" y="398"/>
                    <a:pt x="8302" y="401"/>
                  </a:cubicBezTo>
                  <a:cubicBezTo>
                    <a:pt x="8285" y="401"/>
                    <a:pt x="8295" y="427"/>
                    <a:pt x="8275" y="424"/>
                  </a:cubicBezTo>
                  <a:cubicBezTo>
                    <a:pt x="8260" y="418"/>
                    <a:pt x="8277" y="386"/>
                    <a:pt x="8248" y="392"/>
                  </a:cubicBezTo>
                  <a:cubicBezTo>
                    <a:pt x="8228" y="408"/>
                    <a:pt x="8250" y="424"/>
                    <a:pt x="8256" y="440"/>
                  </a:cubicBezTo>
                  <a:close/>
                  <a:moveTo>
                    <a:pt x="8229" y="534"/>
                  </a:moveTo>
                  <a:cubicBezTo>
                    <a:pt x="8237" y="516"/>
                    <a:pt x="8205" y="480"/>
                    <a:pt x="8256" y="471"/>
                  </a:cubicBezTo>
                  <a:cubicBezTo>
                    <a:pt x="8263" y="495"/>
                    <a:pt x="8247" y="500"/>
                    <a:pt x="8247" y="518"/>
                  </a:cubicBezTo>
                  <a:cubicBezTo>
                    <a:pt x="8280" y="523"/>
                    <a:pt x="8295" y="518"/>
                    <a:pt x="8328" y="534"/>
                  </a:cubicBezTo>
                  <a:cubicBezTo>
                    <a:pt x="8335" y="513"/>
                    <a:pt x="8313" y="496"/>
                    <a:pt x="8328" y="456"/>
                  </a:cubicBezTo>
                  <a:cubicBezTo>
                    <a:pt x="8253" y="435"/>
                    <a:pt x="8171" y="488"/>
                    <a:pt x="8229" y="534"/>
                  </a:cubicBezTo>
                  <a:close/>
                  <a:moveTo>
                    <a:pt x="8336" y="636"/>
                  </a:moveTo>
                  <a:cubicBezTo>
                    <a:pt x="8340" y="597"/>
                    <a:pt x="8361" y="623"/>
                    <a:pt x="8381" y="629"/>
                  </a:cubicBezTo>
                  <a:cubicBezTo>
                    <a:pt x="8376" y="613"/>
                    <a:pt x="8393" y="577"/>
                    <a:pt x="8373" y="574"/>
                  </a:cubicBezTo>
                  <a:cubicBezTo>
                    <a:pt x="8371" y="583"/>
                    <a:pt x="8363" y="586"/>
                    <a:pt x="8355" y="589"/>
                  </a:cubicBezTo>
                  <a:cubicBezTo>
                    <a:pt x="8361" y="536"/>
                    <a:pt x="8218" y="516"/>
                    <a:pt x="8220" y="581"/>
                  </a:cubicBezTo>
                  <a:cubicBezTo>
                    <a:pt x="8262" y="567"/>
                    <a:pt x="8262" y="564"/>
                    <a:pt x="8292" y="589"/>
                  </a:cubicBezTo>
                  <a:cubicBezTo>
                    <a:pt x="8316" y="595"/>
                    <a:pt x="8285" y="552"/>
                    <a:pt x="8310" y="558"/>
                  </a:cubicBezTo>
                  <a:cubicBezTo>
                    <a:pt x="8316" y="558"/>
                    <a:pt x="8322" y="558"/>
                    <a:pt x="8328" y="558"/>
                  </a:cubicBezTo>
                  <a:cubicBezTo>
                    <a:pt x="8333" y="593"/>
                    <a:pt x="8302" y="619"/>
                    <a:pt x="8336" y="636"/>
                  </a:cubicBezTo>
                  <a:close/>
                  <a:moveTo>
                    <a:pt x="8895" y="616"/>
                  </a:moveTo>
                  <a:cubicBezTo>
                    <a:pt x="8889" y="597"/>
                    <a:pt x="8937" y="563"/>
                    <a:pt x="8895" y="561"/>
                  </a:cubicBezTo>
                  <a:cubicBezTo>
                    <a:pt x="8903" y="582"/>
                    <a:pt x="8868" y="604"/>
                    <a:pt x="8895" y="616"/>
                  </a:cubicBezTo>
                  <a:close/>
                  <a:moveTo>
                    <a:pt x="9030" y="578"/>
                  </a:moveTo>
                  <a:cubicBezTo>
                    <a:pt x="9051" y="589"/>
                    <a:pt x="9033" y="633"/>
                    <a:pt x="9039" y="656"/>
                  </a:cubicBezTo>
                  <a:cubicBezTo>
                    <a:pt x="9060" y="656"/>
                    <a:pt x="9065" y="670"/>
                    <a:pt x="9093" y="665"/>
                  </a:cubicBezTo>
                  <a:cubicBezTo>
                    <a:pt x="9066" y="646"/>
                    <a:pt x="9027" y="585"/>
                    <a:pt x="9075" y="570"/>
                  </a:cubicBezTo>
                  <a:cubicBezTo>
                    <a:pt x="9064" y="560"/>
                    <a:pt x="9031" y="558"/>
                    <a:pt x="9030" y="578"/>
                  </a:cubicBezTo>
                  <a:close/>
                  <a:moveTo>
                    <a:pt x="8183" y="643"/>
                  </a:moveTo>
                  <a:cubicBezTo>
                    <a:pt x="8176" y="624"/>
                    <a:pt x="8201" y="576"/>
                    <a:pt x="8165" y="580"/>
                  </a:cubicBezTo>
                  <a:cubicBezTo>
                    <a:pt x="8168" y="604"/>
                    <a:pt x="8155" y="641"/>
                    <a:pt x="8183" y="643"/>
                  </a:cubicBezTo>
                  <a:close/>
                  <a:moveTo>
                    <a:pt x="8300" y="644"/>
                  </a:moveTo>
                  <a:cubicBezTo>
                    <a:pt x="8303" y="623"/>
                    <a:pt x="8297" y="610"/>
                    <a:pt x="8273" y="612"/>
                  </a:cubicBezTo>
                  <a:cubicBezTo>
                    <a:pt x="8271" y="633"/>
                    <a:pt x="8276" y="646"/>
                    <a:pt x="8300" y="644"/>
                  </a:cubicBezTo>
                  <a:close/>
                  <a:moveTo>
                    <a:pt x="8886" y="663"/>
                  </a:moveTo>
                  <a:cubicBezTo>
                    <a:pt x="8907" y="664"/>
                    <a:pt x="8928" y="664"/>
                    <a:pt x="8949" y="664"/>
                  </a:cubicBezTo>
                  <a:cubicBezTo>
                    <a:pt x="8951" y="641"/>
                    <a:pt x="8947" y="624"/>
                    <a:pt x="8931" y="617"/>
                  </a:cubicBezTo>
                  <a:cubicBezTo>
                    <a:pt x="8954" y="677"/>
                    <a:pt x="8881" y="636"/>
                    <a:pt x="8886" y="663"/>
                  </a:cubicBezTo>
                  <a:close/>
                  <a:moveTo>
                    <a:pt x="8158" y="1852"/>
                  </a:moveTo>
                  <a:cubicBezTo>
                    <a:pt x="8134" y="1828"/>
                    <a:pt x="8131" y="1828"/>
                    <a:pt x="8149" y="1797"/>
                  </a:cubicBezTo>
                  <a:cubicBezTo>
                    <a:pt x="8138" y="1796"/>
                    <a:pt x="8123" y="1799"/>
                    <a:pt x="8122" y="1789"/>
                  </a:cubicBezTo>
                  <a:cubicBezTo>
                    <a:pt x="8159" y="1735"/>
                    <a:pt x="8114" y="1647"/>
                    <a:pt x="8159" y="1586"/>
                  </a:cubicBezTo>
                  <a:cubicBezTo>
                    <a:pt x="8104" y="1567"/>
                    <a:pt x="8176" y="1507"/>
                    <a:pt x="8133" y="1468"/>
                  </a:cubicBezTo>
                  <a:cubicBezTo>
                    <a:pt x="8184" y="1418"/>
                    <a:pt x="8116" y="1381"/>
                    <a:pt x="8161" y="1326"/>
                  </a:cubicBezTo>
                  <a:cubicBezTo>
                    <a:pt x="8216" y="1477"/>
                    <a:pt x="8154" y="1666"/>
                    <a:pt x="8185" y="1861"/>
                  </a:cubicBezTo>
                  <a:cubicBezTo>
                    <a:pt x="8256" y="1832"/>
                    <a:pt x="8212" y="1770"/>
                    <a:pt x="8212" y="1704"/>
                  </a:cubicBezTo>
                  <a:cubicBezTo>
                    <a:pt x="8246" y="1693"/>
                    <a:pt x="8222" y="1662"/>
                    <a:pt x="8204" y="1649"/>
                  </a:cubicBezTo>
                  <a:cubicBezTo>
                    <a:pt x="8215" y="1648"/>
                    <a:pt x="8216" y="1639"/>
                    <a:pt x="8231" y="1641"/>
                  </a:cubicBezTo>
                  <a:cubicBezTo>
                    <a:pt x="8233" y="1618"/>
                    <a:pt x="8211" y="1617"/>
                    <a:pt x="8213" y="1594"/>
                  </a:cubicBezTo>
                  <a:cubicBezTo>
                    <a:pt x="8269" y="1511"/>
                    <a:pt x="8174" y="1413"/>
                    <a:pt x="8242" y="1319"/>
                  </a:cubicBezTo>
                  <a:cubicBezTo>
                    <a:pt x="8257" y="1319"/>
                    <a:pt x="8265" y="1325"/>
                    <a:pt x="8269" y="1335"/>
                  </a:cubicBezTo>
                  <a:cubicBezTo>
                    <a:pt x="8268" y="1471"/>
                    <a:pt x="8261" y="1731"/>
                    <a:pt x="8265" y="1900"/>
                  </a:cubicBezTo>
                  <a:cubicBezTo>
                    <a:pt x="8315" y="1908"/>
                    <a:pt x="8301" y="1850"/>
                    <a:pt x="8284" y="1838"/>
                  </a:cubicBezTo>
                  <a:cubicBezTo>
                    <a:pt x="8326" y="1797"/>
                    <a:pt x="8275" y="1760"/>
                    <a:pt x="8320" y="1720"/>
                  </a:cubicBezTo>
                  <a:cubicBezTo>
                    <a:pt x="8301" y="1721"/>
                    <a:pt x="8292" y="1713"/>
                    <a:pt x="8294" y="1696"/>
                  </a:cubicBezTo>
                  <a:cubicBezTo>
                    <a:pt x="8307" y="1695"/>
                    <a:pt x="8312" y="1694"/>
                    <a:pt x="8312" y="1681"/>
                  </a:cubicBezTo>
                  <a:cubicBezTo>
                    <a:pt x="8310" y="1587"/>
                    <a:pt x="8302" y="1487"/>
                    <a:pt x="8296" y="1366"/>
                  </a:cubicBezTo>
                  <a:cubicBezTo>
                    <a:pt x="8324" y="1365"/>
                    <a:pt x="8303" y="1321"/>
                    <a:pt x="8323" y="1312"/>
                  </a:cubicBezTo>
                  <a:cubicBezTo>
                    <a:pt x="8375" y="1465"/>
                    <a:pt x="8309" y="1743"/>
                    <a:pt x="8346" y="1901"/>
                  </a:cubicBezTo>
                  <a:cubicBezTo>
                    <a:pt x="8361" y="1901"/>
                    <a:pt x="8352" y="1879"/>
                    <a:pt x="8365" y="1877"/>
                  </a:cubicBezTo>
                  <a:cubicBezTo>
                    <a:pt x="8377" y="1877"/>
                    <a:pt x="8389" y="1878"/>
                    <a:pt x="8401" y="1878"/>
                  </a:cubicBezTo>
                  <a:cubicBezTo>
                    <a:pt x="8388" y="2078"/>
                    <a:pt x="8425" y="2276"/>
                    <a:pt x="8415" y="2514"/>
                  </a:cubicBezTo>
                  <a:cubicBezTo>
                    <a:pt x="8440" y="2520"/>
                    <a:pt x="8438" y="2503"/>
                    <a:pt x="8460" y="2506"/>
                  </a:cubicBezTo>
                  <a:cubicBezTo>
                    <a:pt x="8450" y="2481"/>
                    <a:pt x="8459" y="2488"/>
                    <a:pt x="8460" y="2459"/>
                  </a:cubicBezTo>
                  <a:cubicBezTo>
                    <a:pt x="8425" y="2458"/>
                    <a:pt x="8435" y="2418"/>
                    <a:pt x="8424" y="2396"/>
                  </a:cubicBezTo>
                  <a:cubicBezTo>
                    <a:pt x="8430" y="2390"/>
                    <a:pt x="8483" y="2386"/>
                    <a:pt x="8452" y="2373"/>
                  </a:cubicBezTo>
                  <a:cubicBezTo>
                    <a:pt x="8454" y="2389"/>
                    <a:pt x="8426" y="2371"/>
                    <a:pt x="8425" y="2365"/>
                  </a:cubicBezTo>
                  <a:cubicBezTo>
                    <a:pt x="8427" y="2351"/>
                    <a:pt x="8440" y="2347"/>
                    <a:pt x="8461" y="2349"/>
                  </a:cubicBezTo>
                  <a:cubicBezTo>
                    <a:pt x="8470" y="2321"/>
                    <a:pt x="8420" y="2342"/>
                    <a:pt x="8425" y="2317"/>
                  </a:cubicBezTo>
                  <a:cubicBezTo>
                    <a:pt x="8437" y="2310"/>
                    <a:pt x="8458" y="2310"/>
                    <a:pt x="8461" y="2294"/>
                  </a:cubicBezTo>
                  <a:cubicBezTo>
                    <a:pt x="8423" y="2282"/>
                    <a:pt x="8439" y="2262"/>
                    <a:pt x="8461" y="2247"/>
                  </a:cubicBezTo>
                  <a:cubicBezTo>
                    <a:pt x="8445" y="2239"/>
                    <a:pt x="8431" y="2270"/>
                    <a:pt x="8425" y="2247"/>
                  </a:cubicBezTo>
                  <a:cubicBezTo>
                    <a:pt x="8423" y="2226"/>
                    <a:pt x="8438" y="2221"/>
                    <a:pt x="8461" y="2223"/>
                  </a:cubicBezTo>
                  <a:cubicBezTo>
                    <a:pt x="8469" y="2194"/>
                    <a:pt x="8414" y="2218"/>
                    <a:pt x="8426" y="2184"/>
                  </a:cubicBezTo>
                  <a:cubicBezTo>
                    <a:pt x="8449" y="2186"/>
                    <a:pt x="8464" y="2181"/>
                    <a:pt x="8462" y="2161"/>
                  </a:cubicBezTo>
                  <a:cubicBezTo>
                    <a:pt x="8448" y="2159"/>
                    <a:pt x="8429" y="2163"/>
                    <a:pt x="8426" y="2153"/>
                  </a:cubicBezTo>
                  <a:cubicBezTo>
                    <a:pt x="8427" y="2132"/>
                    <a:pt x="8461" y="2142"/>
                    <a:pt x="8462" y="2121"/>
                  </a:cubicBezTo>
                  <a:cubicBezTo>
                    <a:pt x="8445" y="2120"/>
                    <a:pt x="8432" y="2116"/>
                    <a:pt x="8426" y="2105"/>
                  </a:cubicBezTo>
                  <a:cubicBezTo>
                    <a:pt x="8422" y="2084"/>
                    <a:pt x="8460" y="2098"/>
                    <a:pt x="8462" y="2082"/>
                  </a:cubicBezTo>
                  <a:cubicBezTo>
                    <a:pt x="8449" y="2081"/>
                    <a:pt x="8429" y="2085"/>
                    <a:pt x="8426" y="2074"/>
                  </a:cubicBezTo>
                  <a:cubicBezTo>
                    <a:pt x="8419" y="2049"/>
                    <a:pt x="8450" y="2058"/>
                    <a:pt x="8454" y="2043"/>
                  </a:cubicBezTo>
                  <a:cubicBezTo>
                    <a:pt x="8390" y="2040"/>
                    <a:pt x="8453" y="2016"/>
                    <a:pt x="8418" y="1988"/>
                  </a:cubicBezTo>
                  <a:cubicBezTo>
                    <a:pt x="8430" y="1988"/>
                    <a:pt x="8442" y="1988"/>
                    <a:pt x="8454" y="1988"/>
                  </a:cubicBezTo>
                  <a:cubicBezTo>
                    <a:pt x="8441" y="1947"/>
                    <a:pt x="8438" y="1956"/>
                    <a:pt x="8463" y="1925"/>
                  </a:cubicBezTo>
                  <a:cubicBezTo>
                    <a:pt x="8423" y="1873"/>
                    <a:pt x="8459" y="1823"/>
                    <a:pt x="8428" y="1752"/>
                  </a:cubicBezTo>
                  <a:cubicBezTo>
                    <a:pt x="8444" y="1753"/>
                    <a:pt x="8452" y="1746"/>
                    <a:pt x="8456" y="1737"/>
                  </a:cubicBezTo>
                  <a:cubicBezTo>
                    <a:pt x="8428" y="1724"/>
                    <a:pt x="8431" y="1653"/>
                    <a:pt x="8456" y="1634"/>
                  </a:cubicBezTo>
                  <a:cubicBezTo>
                    <a:pt x="8446" y="1631"/>
                    <a:pt x="8436" y="1626"/>
                    <a:pt x="8429" y="1619"/>
                  </a:cubicBezTo>
                  <a:cubicBezTo>
                    <a:pt x="8427" y="1598"/>
                    <a:pt x="8464" y="1613"/>
                    <a:pt x="8456" y="1587"/>
                  </a:cubicBezTo>
                  <a:cubicBezTo>
                    <a:pt x="8430" y="1599"/>
                    <a:pt x="8430" y="1552"/>
                    <a:pt x="8457" y="1564"/>
                  </a:cubicBezTo>
                  <a:cubicBezTo>
                    <a:pt x="8409" y="1526"/>
                    <a:pt x="8487" y="1494"/>
                    <a:pt x="8430" y="1462"/>
                  </a:cubicBezTo>
                  <a:cubicBezTo>
                    <a:pt x="8490" y="1441"/>
                    <a:pt x="8399" y="1397"/>
                    <a:pt x="8458" y="1375"/>
                  </a:cubicBezTo>
                  <a:cubicBezTo>
                    <a:pt x="8447" y="1371"/>
                    <a:pt x="8437" y="1367"/>
                    <a:pt x="8431" y="1359"/>
                  </a:cubicBezTo>
                  <a:cubicBezTo>
                    <a:pt x="8444" y="1353"/>
                    <a:pt x="8459" y="1348"/>
                    <a:pt x="8458" y="1328"/>
                  </a:cubicBezTo>
                  <a:cubicBezTo>
                    <a:pt x="8439" y="1323"/>
                    <a:pt x="8424" y="1316"/>
                    <a:pt x="8431" y="1289"/>
                  </a:cubicBezTo>
                  <a:cubicBezTo>
                    <a:pt x="8358" y="1289"/>
                    <a:pt x="8332" y="1249"/>
                    <a:pt x="8297" y="1217"/>
                  </a:cubicBezTo>
                  <a:cubicBezTo>
                    <a:pt x="8314" y="1142"/>
                    <a:pt x="8317" y="1099"/>
                    <a:pt x="8298" y="1005"/>
                  </a:cubicBezTo>
                  <a:cubicBezTo>
                    <a:pt x="8311" y="996"/>
                    <a:pt x="8309" y="973"/>
                    <a:pt x="8334" y="974"/>
                  </a:cubicBezTo>
                  <a:cubicBezTo>
                    <a:pt x="8378" y="1071"/>
                    <a:pt x="8281" y="1209"/>
                    <a:pt x="8395" y="1257"/>
                  </a:cubicBezTo>
                  <a:cubicBezTo>
                    <a:pt x="8411" y="1126"/>
                    <a:pt x="8338" y="1059"/>
                    <a:pt x="8406" y="975"/>
                  </a:cubicBezTo>
                  <a:cubicBezTo>
                    <a:pt x="8427" y="1056"/>
                    <a:pt x="8404" y="1174"/>
                    <a:pt x="8422" y="1257"/>
                  </a:cubicBezTo>
                  <a:cubicBezTo>
                    <a:pt x="8459" y="1174"/>
                    <a:pt x="8441" y="1046"/>
                    <a:pt x="8442" y="951"/>
                  </a:cubicBezTo>
                  <a:cubicBezTo>
                    <a:pt x="8424" y="939"/>
                    <a:pt x="8362" y="939"/>
                    <a:pt x="8343" y="951"/>
                  </a:cubicBezTo>
                  <a:cubicBezTo>
                    <a:pt x="8341" y="916"/>
                    <a:pt x="8299" y="916"/>
                    <a:pt x="8253" y="919"/>
                  </a:cubicBezTo>
                  <a:cubicBezTo>
                    <a:pt x="8188" y="862"/>
                    <a:pt x="8196" y="754"/>
                    <a:pt x="8219" y="667"/>
                  </a:cubicBezTo>
                  <a:cubicBezTo>
                    <a:pt x="8234" y="677"/>
                    <a:pt x="8254" y="684"/>
                    <a:pt x="8255" y="707"/>
                  </a:cubicBezTo>
                  <a:cubicBezTo>
                    <a:pt x="8237" y="752"/>
                    <a:pt x="8237" y="814"/>
                    <a:pt x="8236" y="871"/>
                  </a:cubicBezTo>
                  <a:cubicBezTo>
                    <a:pt x="8260" y="866"/>
                    <a:pt x="8254" y="887"/>
                    <a:pt x="8272" y="887"/>
                  </a:cubicBezTo>
                  <a:cubicBezTo>
                    <a:pt x="8298" y="832"/>
                    <a:pt x="8264" y="723"/>
                    <a:pt x="8291" y="668"/>
                  </a:cubicBezTo>
                  <a:cubicBezTo>
                    <a:pt x="8304" y="677"/>
                    <a:pt x="8331" y="675"/>
                    <a:pt x="8327" y="699"/>
                  </a:cubicBezTo>
                  <a:cubicBezTo>
                    <a:pt x="8291" y="701"/>
                    <a:pt x="8356" y="753"/>
                    <a:pt x="8299" y="762"/>
                  </a:cubicBezTo>
                  <a:cubicBezTo>
                    <a:pt x="8317" y="767"/>
                    <a:pt x="8323" y="783"/>
                    <a:pt x="8326" y="801"/>
                  </a:cubicBezTo>
                  <a:cubicBezTo>
                    <a:pt x="8311" y="801"/>
                    <a:pt x="8303" y="807"/>
                    <a:pt x="8299" y="817"/>
                  </a:cubicBezTo>
                  <a:cubicBezTo>
                    <a:pt x="8340" y="842"/>
                    <a:pt x="8308" y="862"/>
                    <a:pt x="8308" y="903"/>
                  </a:cubicBezTo>
                  <a:cubicBezTo>
                    <a:pt x="8329" y="904"/>
                    <a:pt x="8334" y="890"/>
                    <a:pt x="8362" y="896"/>
                  </a:cubicBezTo>
                  <a:cubicBezTo>
                    <a:pt x="8364" y="874"/>
                    <a:pt x="8349" y="838"/>
                    <a:pt x="8389" y="849"/>
                  </a:cubicBezTo>
                  <a:cubicBezTo>
                    <a:pt x="8372" y="880"/>
                    <a:pt x="8402" y="906"/>
                    <a:pt x="8362" y="919"/>
                  </a:cubicBezTo>
                  <a:cubicBezTo>
                    <a:pt x="8382" y="922"/>
                    <a:pt x="8396" y="918"/>
                    <a:pt x="8407" y="912"/>
                  </a:cubicBezTo>
                  <a:cubicBezTo>
                    <a:pt x="8389" y="841"/>
                    <a:pt x="8433" y="738"/>
                    <a:pt x="8390" y="676"/>
                  </a:cubicBezTo>
                  <a:cubicBezTo>
                    <a:pt x="8368" y="695"/>
                    <a:pt x="8415" y="777"/>
                    <a:pt x="8353" y="770"/>
                  </a:cubicBezTo>
                  <a:cubicBezTo>
                    <a:pt x="8344" y="733"/>
                    <a:pt x="8360" y="691"/>
                    <a:pt x="8372" y="652"/>
                  </a:cubicBezTo>
                  <a:cubicBezTo>
                    <a:pt x="8314" y="660"/>
                    <a:pt x="8205" y="637"/>
                    <a:pt x="8156" y="682"/>
                  </a:cubicBezTo>
                  <a:cubicBezTo>
                    <a:pt x="8176" y="680"/>
                    <a:pt x="8190" y="685"/>
                    <a:pt x="8192" y="698"/>
                  </a:cubicBezTo>
                  <a:cubicBezTo>
                    <a:pt x="8155" y="709"/>
                    <a:pt x="8207" y="764"/>
                    <a:pt x="8155" y="785"/>
                  </a:cubicBezTo>
                  <a:cubicBezTo>
                    <a:pt x="8221" y="791"/>
                    <a:pt x="8146" y="857"/>
                    <a:pt x="8128" y="800"/>
                  </a:cubicBezTo>
                  <a:cubicBezTo>
                    <a:pt x="8127" y="812"/>
                    <a:pt x="8129" y="827"/>
                    <a:pt x="8110" y="823"/>
                  </a:cubicBezTo>
                  <a:cubicBezTo>
                    <a:pt x="8102" y="874"/>
                    <a:pt x="8135" y="887"/>
                    <a:pt x="8118" y="926"/>
                  </a:cubicBezTo>
                  <a:cubicBezTo>
                    <a:pt x="8161" y="935"/>
                    <a:pt x="8150" y="896"/>
                    <a:pt x="8173" y="887"/>
                  </a:cubicBezTo>
                  <a:cubicBezTo>
                    <a:pt x="8188" y="887"/>
                    <a:pt x="8203" y="887"/>
                    <a:pt x="8218" y="887"/>
                  </a:cubicBezTo>
                  <a:cubicBezTo>
                    <a:pt x="8207" y="912"/>
                    <a:pt x="8232" y="906"/>
                    <a:pt x="8235" y="919"/>
                  </a:cubicBezTo>
                  <a:cubicBezTo>
                    <a:pt x="8224" y="929"/>
                    <a:pt x="8196" y="926"/>
                    <a:pt x="8172" y="926"/>
                  </a:cubicBezTo>
                  <a:cubicBezTo>
                    <a:pt x="8209" y="973"/>
                    <a:pt x="8212" y="1039"/>
                    <a:pt x="8180" y="1091"/>
                  </a:cubicBezTo>
                  <a:cubicBezTo>
                    <a:pt x="8214" y="1129"/>
                    <a:pt x="8163" y="1201"/>
                    <a:pt x="8197" y="1248"/>
                  </a:cubicBezTo>
                  <a:cubicBezTo>
                    <a:pt x="8199" y="1234"/>
                    <a:pt x="8228" y="1243"/>
                    <a:pt x="8233" y="1233"/>
                  </a:cubicBezTo>
                  <a:cubicBezTo>
                    <a:pt x="8222" y="1209"/>
                    <a:pt x="8226" y="1181"/>
                    <a:pt x="8243" y="1162"/>
                  </a:cubicBezTo>
                  <a:cubicBezTo>
                    <a:pt x="8252" y="1162"/>
                    <a:pt x="8254" y="1156"/>
                    <a:pt x="8261" y="1154"/>
                  </a:cubicBezTo>
                  <a:cubicBezTo>
                    <a:pt x="8270" y="1196"/>
                    <a:pt x="8278" y="1238"/>
                    <a:pt x="8314" y="1257"/>
                  </a:cubicBezTo>
                  <a:cubicBezTo>
                    <a:pt x="8262" y="1313"/>
                    <a:pt x="8062" y="1239"/>
                    <a:pt x="8062" y="1341"/>
                  </a:cubicBezTo>
                  <a:cubicBezTo>
                    <a:pt x="8083" y="1342"/>
                    <a:pt x="8088" y="1328"/>
                    <a:pt x="8116" y="1334"/>
                  </a:cubicBezTo>
                  <a:cubicBezTo>
                    <a:pt x="8119" y="1404"/>
                    <a:pt x="8111" y="1528"/>
                    <a:pt x="8105" y="1632"/>
                  </a:cubicBezTo>
                  <a:cubicBezTo>
                    <a:pt x="8093" y="1635"/>
                    <a:pt x="8088" y="1643"/>
                    <a:pt x="8069" y="1640"/>
                  </a:cubicBezTo>
                  <a:cubicBezTo>
                    <a:pt x="8080" y="1624"/>
                    <a:pt x="8047" y="1604"/>
                    <a:pt x="8078" y="1593"/>
                  </a:cubicBezTo>
                  <a:cubicBezTo>
                    <a:pt x="8077" y="1573"/>
                    <a:pt x="8062" y="1565"/>
                    <a:pt x="8051" y="1553"/>
                  </a:cubicBezTo>
                  <a:cubicBezTo>
                    <a:pt x="8034" y="1665"/>
                    <a:pt x="8054" y="1770"/>
                    <a:pt x="8013" y="1852"/>
                  </a:cubicBezTo>
                  <a:cubicBezTo>
                    <a:pt x="8047" y="1858"/>
                    <a:pt x="8044" y="1831"/>
                    <a:pt x="8059" y="1820"/>
                  </a:cubicBezTo>
                  <a:cubicBezTo>
                    <a:pt x="8052" y="1819"/>
                    <a:pt x="8041" y="1820"/>
                    <a:pt x="8041" y="1813"/>
                  </a:cubicBezTo>
                  <a:cubicBezTo>
                    <a:pt x="8116" y="1780"/>
                    <a:pt x="8036" y="1786"/>
                    <a:pt x="8086" y="1750"/>
                  </a:cubicBezTo>
                  <a:cubicBezTo>
                    <a:pt x="8058" y="1751"/>
                    <a:pt x="8055" y="1730"/>
                    <a:pt x="8050" y="1710"/>
                  </a:cubicBezTo>
                  <a:cubicBezTo>
                    <a:pt x="8085" y="1698"/>
                    <a:pt x="8068" y="1704"/>
                    <a:pt x="8060" y="1679"/>
                  </a:cubicBezTo>
                  <a:cubicBezTo>
                    <a:pt x="8072" y="1677"/>
                    <a:pt x="8077" y="1668"/>
                    <a:pt x="8096" y="1671"/>
                  </a:cubicBezTo>
                  <a:cubicBezTo>
                    <a:pt x="8106" y="1749"/>
                    <a:pt x="8088" y="1831"/>
                    <a:pt x="8130" y="1868"/>
                  </a:cubicBezTo>
                  <a:cubicBezTo>
                    <a:pt x="8122" y="1839"/>
                    <a:pt x="8172" y="1859"/>
                    <a:pt x="8158" y="1852"/>
                  </a:cubicBezTo>
                  <a:close/>
                  <a:moveTo>
                    <a:pt x="8930" y="695"/>
                  </a:moveTo>
                  <a:cubicBezTo>
                    <a:pt x="8952" y="764"/>
                    <a:pt x="8931" y="864"/>
                    <a:pt x="8920" y="931"/>
                  </a:cubicBezTo>
                  <a:cubicBezTo>
                    <a:pt x="8894" y="852"/>
                    <a:pt x="8908" y="784"/>
                    <a:pt x="8912" y="695"/>
                  </a:cubicBezTo>
                  <a:cubicBezTo>
                    <a:pt x="8900" y="695"/>
                    <a:pt x="8888" y="695"/>
                    <a:pt x="8876" y="695"/>
                  </a:cubicBezTo>
                  <a:cubicBezTo>
                    <a:pt x="8871" y="739"/>
                    <a:pt x="8911" y="779"/>
                    <a:pt x="8867" y="805"/>
                  </a:cubicBezTo>
                  <a:cubicBezTo>
                    <a:pt x="8898" y="851"/>
                    <a:pt x="8850" y="875"/>
                    <a:pt x="8893" y="930"/>
                  </a:cubicBezTo>
                  <a:cubicBezTo>
                    <a:pt x="8892" y="945"/>
                    <a:pt x="8863" y="936"/>
                    <a:pt x="8866" y="954"/>
                  </a:cubicBezTo>
                  <a:cubicBezTo>
                    <a:pt x="8897" y="944"/>
                    <a:pt x="8947" y="952"/>
                    <a:pt x="8974" y="939"/>
                  </a:cubicBezTo>
                  <a:cubicBezTo>
                    <a:pt x="8963" y="903"/>
                    <a:pt x="8952" y="907"/>
                    <a:pt x="8983" y="884"/>
                  </a:cubicBezTo>
                  <a:cubicBezTo>
                    <a:pt x="8975" y="875"/>
                    <a:pt x="8950" y="881"/>
                    <a:pt x="8956" y="860"/>
                  </a:cubicBezTo>
                  <a:cubicBezTo>
                    <a:pt x="8968" y="850"/>
                    <a:pt x="8984" y="856"/>
                    <a:pt x="8992" y="868"/>
                  </a:cubicBezTo>
                  <a:cubicBezTo>
                    <a:pt x="8999" y="899"/>
                    <a:pt x="8989" y="944"/>
                    <a:pt x="9037" y="939"/>
                  </a:cubicBezTo>
                  <a:cubicBezTo>
                    <a:pt x="9001" y="895"/>
                    <a:pt x="9043" y="909"/>
                    <a:pt x="9001" y="860"/>
                  </a:cubicBezTo>
                  <a:cubicBezTo>
                    <a:pt x="9015" y="851"/>
                    <a:pt x="9042" y="854"/>
                    <a:pt x="9038" y="829"/>
                  </a:cubicBezTo>
                  <a:cubicBezTo>
                    <a:pt x="9000" y="830"/>
                    <a:pt x="9032" y="812"/>
                    <a:pt x="9038" y="806"/>
                  </a:cubicBezTo>
                  <a:cubicBezTo>
                    <a:pt x="9004" y="796"/>
                    <a:pt x="9031" y="769"/>
                    <a:pt x="9038" y="751"/>
                  </a:cubicBezTo>
                  <a:cubicBezTo>
                    <a:pt x="9014" y="750"/>
                    <a:pt x="9020" y="764"/>
                    <a:pt x="9002" y="751"/>
                  </a:cubicBezTo>
                  <a:cubicBezTo>
                    <a:pt x="8983" y="771"/>
                    <a:pt x="9005" y="827"/>
                    <a:pt x="8984" y="845"/>
                  </a:cubicBezTo>
                  <a:cubicBezTo>
                    <a:pt x="8978" y="845"/>
                    <a:pt x="8972" y="845"/>
                    <a:pt x="8965" y="845"/>
                  </a:cubicBezTo>
                  <a:cubicBezTo>
                    <a:pt x="8975" y="789"/>
                    <a:pt x="8939" y="755"/>
                    <a:pt x="8984" y="711"/>
                  </a:cubicBezTo>
                  <a:cubicBezTo>
                    <a:pt x="8982" y="701"/>
                    <a:pt x="8972" y="696"/>
                    <a:pt x="8976" y="680"/>
                  </a:cubicBezTo>
                  <a:cubicBezTo>
                    <a:pt x="8953" y="678"/>
                    <a:pt x="8932" y="678"/>
                    <a:pt x="8930" y="695"/>
                  </a:cubicBezTo>
                  <a:close/>
                  <a:moveTo>
                    <a:pt x="9002" y="696"/>
                  </a:moveTo>
                  <a:cubicBezTo>
                    <a:pt x="9002" y="709"/>
                    <a:pt x="9002" y="722"/>
                    <a:pt x="9002" y="735"/>
                  </a:cubicBezTo>
                  <a:cubicBezTo>
                    <a:pt x="9039" y="739"/>
                    <a:pt x="9036" y="707"/>
                    <a:pt x="9065" y="704"/>
                  </a:cubicBezTo>
                  <a:cubicBezTo>
                    <a:pt x="9075" y="796"/>
                    <a:pt x="9031" y="954"/>
                    <a:pt x="9118" y="955"/>
                  </a:cubicBezTo>
                  <a:cubicBezTo>
                    <a:pt x="9108" y="1002"/>
                    <a:pt x="9027" y="985"/>
                    <a:pt x="8974" y="994"/>
                  </a:cubicBezTo>
                  <a:cubicBezTo>
                    <a:pt x="8974" y="986"/>
                    <a:pt x="8974" y="978"/>
                    <a:pt x="8974" y="970"/>
                  </a:cubicBezTo>
                  <a:cubicBezTo>
                    <a:pt x="8921" y="968"/>
                    <a:pt x="8871" y="969"/>
                    <a:pt x="8847" y="993"/>
                  </a:cubicBezTo>
                  <a:cubicBezTo>
                    <a:pt x="8866" y="998"/>
                    <a:pt x="8907" y="984"/>
                    <a:pt x="8910" y="1001"/>
                  </a:cubicBezTo>
                  <a:cubicBezTo>
                    <a:pt x="8883" y="1000"/>
                    <a:pt x="8867" y="1011"/>
                    <a:pt x="8847" y="1017"/>
                  </a:cubicBezTo>
                  <a:cubicBezTo>
                    <a:pt x="8866" y="1038"/>
                    <a:pt x="8863" y="1050"/>
                    <a:pt x="8883" y="1056"/>
                  </a:cubicBezTo>
                  <a:cubicBezTo>
                    <a:pt x="8918" y="1055"/>
                    <a:pt x="8899" y="1007"/>
                    <a:pt x="8928" y="1001"/>
                  </a:cubicBezTo>
                  <a:cubicBezTo>
                    <a:pt x="8927" y="1116"/>
                    <a:pt x="8940" y="1207"/>
                    <a:pt x="8927" y="1276"/>
                  </a:cubicBezTo>
                  <a:cubicBezTo>
                    <a:pt x="8963" y="1276"/>
                    <a:pt x="8999" y="1277"/>
                    <a:pt x="9035" y="1277"/>
                  </a:cubicBezTo>
                  <a:cubicBezTo>
                    <a:pt x="9014" y="1231"/>
                    <a:pt x="9048" y="1208"/>
                    <a:pt x="9017" y="1175"/>
                  </a:cubicBezTo>
                  <a:cubicBezTo>
                    <a:pt x="9060" y="1148"/>
                    <a:pt x="8989" y="1088"/>
                    <a:pt x="9036" y="1049"/>
                  </a:cubicBezTo>
                  <a:cubicBezTo>
                    <a:pt x="9026" y="1045"/>
                    <a:pt x="9016" y="1041"/>
                    <a:pt x="9009" y="1033"/>
                  </a:cubicBezTo>
                  <a:cubicBezTo>
                    <a:pt x="9026" y="1022"/>
                    <a:pt x="9023" y="993"/>
                    <a:pt x="9055" y="994"/>
                  </a:cubicBezTo>
                  <a:cubicBezTo>
                    <a:pt x="9074" y="1071"/>
                    <a:pt x="9041" y="1175"/>
                    <a:pt x="9080" y="1277"/>
                  </a:cubicBezTo>
                  <a:cubicBezTo>
                    <a:pt x="9099" y="1174"/>
                    <a:pt x="9063" y="1068"/>
                    <a:pt x="9109" y="1010"/>
                  </a:cubicBezTo>
                  <a:cubicBezTo>
                    <a:pt x="9150" y="1103"/>
                    <a:pt x="9067" y="1219"/>
                    <a:pt x="9134" y="1277"/>
                  </a:cubicBezTo>
                  <a:cubicBezTo>
                    <a:pt x="9132" y="1253"/>
                    <a:pt x="9133" y="1256"/>
                    <a:pt x="9152" y="1223"/>
                  </a:cubicBezTo>
                  <a:cubicBezTo>
                    <a:pt x="9119" y="1198"/>
                    <a:pt x="9174" y="1145"/>
                    <a:pt x="9126" y="1113"/>
                  </a:cubicBezTo>
                  <a:cubicBezTo>
                    <a:pt x="9137" y="1109"/>
                    <a:pt x="9146" y="1104"/>
                    <a:pt x="9153" y="1097"/>
                  </a:cubicBezTo>
                  <a:cubicBezTo>
                    <a:pt x="9143" y="1096"/>
                    <a:pt x="9128" y="1098"/>
                    <a:pt x="9126" y="1089"/>
                  </a:cubicBezTo>
                  <a:cubicBezTo>
                    <a:pt x="9160" y="1084"/>
                    <a:pt x="9161" y="1048"/>
                    <a:pt x="9126" y="1042"/>
                  </a:cubicBezTo>
                  <a:cubicBezTo>
                    <a:pt x="9178" y="999"/>
                    <a:pt x="9124" y="945"/>
                    <a:pt x="9100" y="900"/>
                  </a:cubicBezTo>
                  <a:cubicBezTo>
                    <a:pt x="9131" y="876"/>
                    <a:pt x="9077" y="845"/>
                    <a:pt x="9128" y="814"/>
                  </a:cubicBezTo>
                  <a:cubicBezTo>
                    <a:pt x="9114" y="813"/>
                    <a:pt x="9095" y="817"/>
                    <a:pt x="9092" y="806"/>
                  </a:cubicBezTo>
                  <a:cubicBezTo>
                    <a:pt x="9099" y="792"/>
                    <a:pt x="9104" y="774"/>
                    <a:pt x="9119" y="767"/>
                  </a:cubicBezTo>
                  <a:cubicBezTo>
                    <a:pt x="9061" y="752"/>
                    <a:pt x="9122" y="730"/>
                    <a:pt x="9120" y="696"/>
                  </a:cubicBezTo>
                  <a:cubicBezTo>
                    <a:pt x="9087" y="660"/>
                    <a:pt x="9054" y="702"/>
                    <a:pt x="9002" y="696"/>
                  </a:cubicBezTo>
                  <a:close/>
                  <a:moveTo>
                    <a:pt x="8073" y="980"/>
                  </a:moveTo>
                  <a:cubicBezTo>
                    <a:pt x="8089" y="985"/>
                    <a:pt x="8126" y="971"/>
                    <a:pt x="8127" y="989"/>
                  </a:cubicBezTo>
                  <a:cubicBezTo>
                    <a:pt x="8121" y="999"/>
                    <a:pt x="8092" y="989"/>
                    <a:pt x="8091" y="1004"/>
                  </a:cubicBezTo>
                  <a:cubicBezTo>
                    <a:pt x="8123" y="1000"/>
                    <a:pt x="8137" y="1011"/>
                    <a:pt x="8145" y="1028"/>
                  </a:cubicBezTo>
                  <a:cubicBezTo>
                    <a:pt x="8112" y="1036"/>
                    <a:pt x="8134" y="1092"/>
                    <a:pt x="8099" y="1098"/>
                  </a:cubicBezTo>
                  <a:cubicBezTo>
                    <a:pt x="8131" y="1139"/>
                    <a:pt x="8094" y="1148"/>
                    <a:pt x="8117" y="1193"/>
                  </a:cubicBezTo>
                  <a:cubicBezTo>
                    <a:pt x="8089" y="1198"/>
                    <a:pt x="8099" y="1198"/>
                    <a:pt x="8072" y="1192"/>
                  </a:cubicBezTo>
                  <a:cubicBezTo>
                    <a:pt x="8090" y="1213"/>
                    <a:pt x="8118" y="1225"/>
                    <a:pt x="8116" y="1263"/>
                  </a:cubicBezTo>
                  <a:cubicBezTo>
                    <a:pt x="8129" y="1259"/>
                    <a:pt x="8163" y="1273"/>
                    <a:pt x="8161" y="1256"/>
                  </a:cubicBezTo>
                  <a:cubicBezTo>
                    <a:pt x="8134" y="1174"/>
                    <a:pt x="8172" y="1051"/>
                    <a:pt x="8154" y="957"/>
                  </a:cubicBezTo>
                  <a:cubicBezTo>
                    <a:pt x="8124" y="936"/>
                    <a:pt x="8081" y="957"/>
                    <a:pt x="8073" y="980"/>
                  </a:cubicBezTo>
                  <a:close/>
                  <a:moveTo>
                    <a:pt x="8992" y="978"/>
                  </a:moveTo>
                  <a:cubicBezTo>
                    <a:pt x="9010" y="974"/>
                    <a:pt x="9054" y="991"/>
                    <a:pt x="9046" y="963"/>
                  </a:cubicBezTo>
                  <a:cubicBezTo>
                    <a:pt x="9022" y="963"/>
                    <a:pt x="8993" y="958"/>
                    <a:pt x="8992" y="978"/>
                  </a:cubicBezTo>
                  <a:close/>
                  <a:moveTo>
                    <a:pt x="8838" y="1095"/>
                  </a:moveTo>
                  <a:cubicBezTo>
                    <a:pt x="8834" y="1117"/>
                    <a:pt x="8887" y="1089"/>
                    <a:pt x="8883" y="1111"/>
                  </a:cubicBezTo>
                  <a:cubicBezTo>
                    <a:pt x="8868" y="1136"/>
                    <a:pt x="8870" y="1128"/>
                    <a:pt x="8873" y="1166"/>
                  </a:cubicBezTo>
                  <a:cubicBezTo>
                    <a:pt x="8863" y="1172"/>
                    <a:pt x="8849" y="1176"/>
                    <a:pt x="8828" y="1174"/>
                  </a:cubicBezTo>
                  <a:cubicBezTo>
                    <a:pt x="8828" y="1187"/>
                    <a:pt x="8828" y="1200"/>
                    <a:pt x="8828" y="1213"/>
                  </a:cubicBezTo>
                  <a:cubicBezTo>
                    <a:pt x="8842" y="1214"/>
                    <a:pt x="8861" y="1210"/>
                    <a:pt x="8864" y="1221"/>
                  </a:cubicBezTo>
                  <a:cubicBezTo>
                    <a:pt x="8859" y="1245"/>
                    <a:pt x="8885" y="1253"/>
                    <a:pt x="8855" y="1260"/>
                  </a:cubicBezTo>
                  <a:cubicBezTo>
                    <a:pt x="8834" y="1262"/>
                    <a:pt x="8845" y="1237"/>
                    <a:pt x="8828" y="1236"/>
                  </a:cubicBezTo>
                  <a:cubicBezTo>
                    <a:pt x="8821" y="1260"/>
                    <a:pt x="8843" y="1260"/>
                    <a:pt x="8837" y="1283"/>
                  </a:cubicBezTo>
                  <a:cubicBezTo>
                    <a:pt x="8858" y="1284"/>
                    <a:pt x="8879" y="1284"/>
                    <a:pt x="8900" y="1284"/>
                  </a:cubicBezTo>
                  <a:cubicBezTo>
                    <a:pt x="8880" y="1210"/>
                    <a:pt x="8929" y="1141"/>
                    <a:pt x="8874" y="1072"/>
                  </a:cubicBezTo>
                  <a:cubicBezTo>
                    <a:pt x="8877" y="1093"/>
                    <a:pt x="8824" y="1064"/>
                    <a:pt x="8838" y="1095"/>
                  </a:cubicBezTo>
                  <a:close/>
                  <a:moveTo>
                    <a:pt x="6406" y="1119"/>
                  </a:moveTo>
                  <a:cubicBezTo>
                    <a:pt x="6400" y="1138"/>
                    <a:pt x="6358" y="1166"/>
                    <a:pt x="6387" y="1190"/>
                  </a:cubicBezTo>
                  <a:cubicBezTo>
                    <a:pt x="6419" y="1132"/>
                    <a:pt x="6486" y="1126"/>
                    <a:pt x="6541" y="1104"/>
                  </a:cubicBezTo>
                  <a:cubicBezTo>
                    <a:pt x="6461" y="1082"/>
                    <a:pt x="6443" y="1151"/>
                    <a:pt x="6406" y="1119"/>
                  </a:cubicBezTo>
                  <a:close/>
                  <a:moveTo>
                    <a:pt x="6982" y="1146"/>
                  </a:moveTo>
                  <a:cubicBezTo>
                    <a:pt x="7090" y="1129"/>
                    <a:pt x="7114" y="1217"/>
                    <a:pt x="7207" y="1187"/>
                  </a:cubicBezTo>
                  <a:cubicBezTo>
                    <a:pt x="7200" y="1157"/>
                    <a:pt x="7218" y="1149"/>
                    <a:pt x="7216" y="1124"/>
                  </a:cubicBezTo>
                  <a:cubicBezTo>
                    <a:pt x="7151" y="1121"/>
                    <a:pt x="7010" y="1110"/>
                    <a:pt x="6982" y="1146"/>
                  </a:cubicBezTo>
                  <a:close/>
                  <a:moveTo>
                    <a:pt x="5928" y="1132"/>
                  </a:moveTo>
                  <a:cubicBezTo>
                    <a:pt x="5932" y="1167"/>
                    <a:pt x="5915" y="1171"/>
                    <a:pt x="5928" y="1195"/>
                  </a:cubicBezTo>
                  <a:cubicBezTo>
                    <a:pt x="5952" y="1195"/>
                    <a:pt x="5976" y="1195"/>
                    <a:pt x="6000" y="1195"/>
                  </a:cubicBezTo>
                  <a:cubicBezTo>
                    <a:pt x="6015" y="1182"/>
                    <a:pt x="6007" y="1149"/>
                    <a:pt x="6009" y="1125"/>
                  </a:cubicBezTo>
                  <a:cubicBezTo>
                    <a:pt x="5987" y="1131"/>
                    <a:pt x="5961" y="1134"/>
                    <a:pt x="5928" y="1132"/>
                  </a:cubicBezTo>
                  <a:close/>
                  <a:moveTo>
                    <a:pt x="6657" y="1293"/>
                  </a:moveTo>
                  <a:cubicBezTo>
                    <a:pt x="6686" y="1255"/>
                    <a:pt x="6632" y="1263"/>
                    <a:pt x="6630" y="1230"/>
                  </a:cubicBezTo>
                  <a:cubicBezTo>
                    <a:pt x="6634" y="1205"/>
                    <a:pt x="6666" y="1163"/>
                    <a:pt x="6640" y="1136"/>
                  </a:cubicBezTo>
                  <a:cubicBezTo>
                    <a:pt x="6624" y="1193"/>
                    <a:pt x="6595" y="1259"/>
                    <a:pt x="6657" y="1293"/>
                  </a:cubicBezTo>
                  <a:close/>
                  <a:moveTo>
                    <a:pt x="5856" y="1194"/>
                  </a:moveTo>
                  <a:cubicBezTo>
                    <a:pt x="5871" y="1194"/>
                    <a:pt x="5886" y="1194"/>
                    <a:pt x="5901" y="1195"/>
                  </a:cubicBezTo>
                  <a:cubicBezTo>
                    <a:pt x="5901" y="1176"/>
                    <a:pt x="5901" y="1158"/>
                    <a:pt x="5901" y="1140"/>
                  </a:cubicBezTo>
                  <a:cubicBezTo>
                    <a:pt x="5889" y="1139"/>
                    <a:pt x="5877" y="1139"/>
                    <a:pt x="5865" y="1139"/>
                  </a:cubicBezTo>
                  <a:cubicBezTo>
                    <a:pt x="5872" y="1167"/>
                    <a:pt x="5851" y="1169"/>
                    <a:pt x="5856" y="1194"/>
                  </a:cubicBezTo>
                  <a:close/>
                  <a:moveTo>
                    <a:pt x="7241" y="1454"/>
                  </a:moveTo>
                  <a:cubicBezTo>
                    <a:pt x="7232" y="1402"/>
                    <a:pt x="7257" y="1275"/>
                    <a:pt x="7234" y="1211"/>
                  </a:cubicBezTo>
                  <a:cubicBezTo>
                    <a:pt x="7150" y="1201"/>
                    <a:pt x="7133" y="1271"/>
                    <a:pt x="7071" y="1280"/>
                  </a:cubicBezTo>
                  <a:cubicBezTo>
                    <a:pt x="7032" y="1287"/>
                    <a:pt x="6999" y="1261"/>
                    <a:pt x="6936" y="1272"/>
                  </a:cubicBezTo>
                  <a:cubicBezTo>
                    <a:pt x="6935" y="1241"/>
                    <a:pt x="6917" y="1226"/>
                    <a:pt x="6882" y="1224"/>
                  </a:cubicBezTo>
                  <a:cubicBezTo>
                    <a:pt x="6811" y="1389"/>
                    <a:pt x="6840" y="1596"/>
                    <a:pt x="6825" y="1813"/>
                  </a:cubicBezTo>
                  <a:cubicBezTo>
                    <a:pt x="6873" y="1813"/>
                    <a:pt x="6921" y="1813"/>
                    <a:pt x="6969" y="1814"/>
                  </a:cubicBezTo>
                  <a:cubicBezTo>
                    <a:pt x="6986" y="1796"/>
                    <a:pt x="6934" y="1758"/>
                    <a:pt x="6996" y="1759"/>
                  </a:cubicBezTo>
                  <a:cubicBezTo>
                    <a:pt x="7041" y="1752"/>
                    <a:pt x="7011" y="1809"/>
                    <a:pt x="7032" y="1822"/>
                  </a:cubicBezTo>
                  <a:cubicBezTo>
                    <a:pt x="7059" y="1822"/>
                    <a:pt x="7086" y="1822"/>
                    <a:pt x="7113" y="1822"/>
                  </a:cubicBezTo>
                  <a:cubicBezTo>
                    <a:pt x="7115" y="1800"/>
                    <a:pt x="7105" y="1769"/>
                    <a:pt x="7131" y="1768"/>
                  </a:cubicBezTo>
                  <a:cubicBezTo>
                    <a:pt x="7189" y="1765"/>
                    <a:pt x="7220" y="1747"/>
                    <a:pt x="7275" y="1761"/>
                  </a:cubicBezTo>
                  <a:cubicBezTo>
                    <a:pt x="7306" y="1714"/>
                    <a:pt x="7259" y="1598"/>
                    <a:pt x="7304" y="1564"/>
                  </a:cubicBezTo>
                  <a:cubicBezTo>
                    <a:pt x="7309" y="1896"/>
                    <a:pt x="7260" y="2206"/>
                    <a:pt x="7288" y="2570"/>
                  </a:cubicBezTo>
                  <a:cubicBezTo>
                    <a:pt x="7350" y="2563"/>
                    <a:pt x="7396" y="2544"/>
                    <a:pt x="7460" y="2539"/>
                  </a:cubicBezTo>
                  <a:cubicBezTo>
                    <a:pt x="7449" y="2057"/>
                    <a:pt x="7451" y="1611"/>
                    <a:pt x="7459" y="1189"/>
                  </a:cubicBezTo>
                  <a:cubicBezTo>
                    <a:pt x="7437" y="1173"/>
                    <a:pt x="7387" y="1183"/>
                    <a:pt x="7351" y="1180"/>
                  </a:cubicBezTo>
                  <a:cubicBezTo>
                    <a:pt x="7371" y="1211"/>
                    <a:pt x="7336" y="1198"/>
                    <a:pt x="7324" y="1219"/>
                  </a:cubicBezTo>
                  <a:cubicBezTo>
                    <a:pt x="7331" y="1324"/>
                    <a:pt x="7310" y="1448"/>
                    <a:pt x="7295" y="1557"/>
                  </a:cubicBezTo>
                  <a:cubicBezTo>
                    <a:pt x="7291" y="1414"/>
                    <a:pt x="7297" y="1306"/>
                    <a:pt x="7297" y="1156"/>
                  </a:cubicBezTo>
                  <a:cubicBezTo>
                    <a:pt x="7263" y="1157"/>
                    <a:pt x="7271" y="1165"/>
                    <a:pt x="7243" y="1156"/>
                  </a:cubicBezTo>
                  <a:cubicBezTo>
                    <a:pt x="7306" y="1222"/>
                    <a:pt x="7254" y="1361"/>
                    <a:pt x="7241" y="1454"/>
                  </a:cubicBezTo>
                  <a:close/>
                  <a:moveTo>
                    <a:pt x="5748" y="1154"/>
                  </a:moveTo>
                  <a:cubicBezTo>
                    <a:pt x="5667" y="1221"/>
                    <a:pt x="5581" y="1322"/>
                    <a:pt x="5494" y="1357"/>
                  </a:cubicBezTo>
                  <a:cubicBezTo>
                    <a:pt x="5593" y="1338"/>
                    <a:pt x="5701" y="1219"/>
                    <a:pt x="5748" y="1154"/>
                  </a:cubicBezTo>
                  <a:close/>
                  <a:moveTo>
                    <a:pt x="5603" y="1255"/>
                  </a:moveTo>
                  <a:cubicBezTo>
                    <a:pt x="5620" y="1220"/>
                    <a:pt x="5697" y="1197"/>
                    <a:pt x="5685" y="1162"/>
                  </a:cubicBezTo>
                  <a:cubicBezTo>
                    <a:pt x="5665" y="1195"/>
                    <a:pt x="5584" y="1215"/>
                    <a:pt x="5603" y="1255"/>
                  </a:cubicBezTo>
                  <a:close/>
                  <a:moveTo>
                    <a:pt x="5512" y="1420"/>
                  </a:moveTo>
                  <a:cubicBezTo>
                    <a:pt x="5600" y="1353"/>
                    <a:pt x="5725" y="1276"/>
                    <a:pt x="5766" y="1194"/>
                  </a:cubicBezTo>
                  <a:cubicBezTo>
                    <a:pt x="5677" y="1266"/>
                    <a:pt x="5583" y="1333"/>
                    <a:pt x="5512" y="1420"/>
                  </a:cubicBezTo>
                  <a:close/>
                  <a:moveTo>
                    <a:pt x="6963" y="1240"/>
                  </a:moveTo>
                  <a:cubicBezTo>
                    <a:pt x="6980" y="1244"/>
                    <a:pt x="6986" y="1257"/>
                    <a:pt x="7008" y="1256"/>
                  </a:cubicBezTo>
                  <a:cubicBezTo>
                    <a:pt x="7006" y="1243"/>
                    <a:pt x="7034" y="1217"/>
                    <a:pt x="7009" y="1209"/>
                  </a:cubicBezTo>
                  <a:cubicBezTo>
                    <a:pt x="7001" y="1227"/>
                    <a:pt x="6966" y="1219"/>
                    <a:pt x="6963" y="1240"/>
                  </a:cubicBezTo>
                  <a:close/>
                  <a:moveTo>
                    <a:pt x="5918" y="1257"/>
                  </a:moveTo>
                  <a:cubicBezTo>
                    <a:pt x="5948" y="1258"/>
                    <a:pt x="5978" y="1258"/>
                    <a:pt x="6008" y="1258"/>
                  </a:cubicBezTo>
                  <a:cubicBezTo>
                    <a:pt x="6009" y="1242"/>
                    <a:pt x="6009" y="1227"/>
                    <a:pt x="6009" y="1211"/>
                  </a:cubicBezTo>
                  <a:cubicBezTo>
                    <a:pt x="5982" y="1211"/>
                    <a:pt x="5955" y="1211"/>
                    <a:pt x="5928" y="1210"/>
                  </a:cubicBezTo>
                  <a:cubicBezTo>
                    <a:pt x="5934" y="1234"/>
                    <a:pt x="5912" y="1233"/>
                    <a:pt x="5918" y="1257"/>
                  </a:cubicBezTo>
                  <a:close/>
                  <a:moveTo>
                    <a:pt x="7053" y="1257"/>
                  </a:moveTo>
                  <a:cubicBezTo>
                    <a:pt x="7079" y="1256"/>
                    <a:pt x="7096" y="1247"/>
                    <a:pt x="7090" y="1218"/>
                  </a:cubicBezTo>
                  <a:cubicBezTo>
                    <a:pt x="7051" y="1208"/>
                    <a:pt x="7035" y="1240"/>
                    <a:pt x="7053" y="1257"/>
                  </a:cubicBezTo>
                  <a:close/>
                  <a:moveTo>
                    <a:pt x="5873" y="1265"/>
                  </a:moveTo>
                  <a:cubicBezTo>
                    <a:pt x="5875" y="1256"/>
                    <a:pt x="5888" y="1257"/>
                    <a:pt x="5900" y="1257"/>
                  </a:cubicBezTo>
                  <a:cubicBezTo>
                    <a:pt x="5900" y="1244"/>
                    <a:pt x="5900" y="1231"/>
                    <a:pt x="5901" y="1218"/>
                  </a:cubicBezTo>
                  <a:cubicBezTo>
                    <a:pt x="5886" y="1218"/>
                    <a:pt x="5871" y="1218"/>
                    <a:pt x="5856" y="1218"/>
                  </a:cubicBezTo>
                  <a:cubicBezTo>
                    <a:pt x="5856" y="1239"/>
                    <a:pt x="5850" y="1264"/>
                    <a:pt x="5873" y="1265"/>
                  </a:cubicBezTo>
                  <a:close/>
                  <a:moveTo>
                    <a:pt x="5493" y="1498"/>
                  </a:moveTo>
                  <a:cubicBezTo>
                    <a:pt x="5564" y="1408"/>
                    <a:pt x="5697" y="1330"/>
                    <a:pt x="5756" y="1256"/>
                  </a:cubicBezTo>
                  <a:cubicBezTo>
                    <a:pt x="5671" y="1339"/>
                    <a:pt x="5549" y="1389"/>
                    <a:pt x="5493" y="1498"/>
                  </a:cubicBezTo>
                  <a:close/>
                  <a:moveTo>
                    <a:pt x="5900" y="1312"/>
                  </a:moveTo>
                  <a:cubicBezTo>
                    <a:pt x="5903" y="1292"/>
                    <a:pt x="5897" y="1278"/>
                    <a:pt x="5873" y="1281"/>
                  </a:cubicBezTo>
                  <a:cubicBezTo>
                    <a:pt x="5823" y="1285"/>
                    <a:pt x="5823" y="1370"/>
                    <a:pt x="5836" y="1406"/>
                  </a:cubicBezTo>
                  <a:cubicBezTo>
                    <a:pt x="5858" y="1409"/>
                    <a:pt x="5856" y="1392"/>
                    <a:pt x="5881" y="1399"/>
                  </a:cubicBezTo>
                  <a:cubicBezTo>
                    <a:pt x="5886" y="1371"/>
                    <a:pt x="5886" y="1339"/>
                    <a:pt x="5900" y="1320"/>
                  </a:cubicBezTo>
                  <a:cubicBezTo>
                    <a:pt x="5909" y="1341"/>
                    <a:pt x="5910" y="1368"/>
                    <a:pt x="5908" y="1399"/>
                  </a:cubicBezTo>
                  <a:cubicBezTo>
                    <a:pt x="5946" y="1398"/>
                    <a:pt x="5984" y="1396"/>
                    <a:pt x="5998" y="1415"/>
                  </a:cubicBezTo>
                  <a:cubicBezTo>
                    <a:pt x="6006" y="1363"/>
                    <a:pt x="6031" y="1306"/>
                    <a:pt x="5990" y="1274"/>
                  </a:cubicBezTo>
                  <a:cubicBezTo>
                    <a:pt x="5951" y="1278"/>
                    <a:pt x="5907" y="1279"/>
                    <a:pt x="5900" y="1312"/>
                  </a:cubicBezTo>
                  <a:close/>
                  <a:moveTo>
                    <a:pt x="9172" y="2479"/>
                  </a:moveTo>
                  <a:cubicBezTo>
                    <a:pt x="9187" y="2562"/>
                    <a:pt x="9131" y="2706"/>
                    <a:pt x="9215" y="2731"/>
                  </a:cubicBezTo>
                  <a:cubicBezTo>
                    <a:pt x="9225" y="2647"/>
                    <a:pt x="9213" y="2563"/>
                    <a:pt x="9208" y="2456"/>
                  </a:cubicBezTo>
                  <a:cubicBezTo>
                    <a:pt x="9200" y="2290"/>
                    <a:pt x="9241" y="2113"/>
                    <a:pt x="9147" y="2055"/>
                  </a:cubicBezTo>
                  <a:cubicBezTo>
                    <a:pt x="9177" y="2189"/>
                    <a:pt x="9142" y="2299"/>
                    <a:pt x="9181" y="2440"/>
                  </a:cubicBezTo>
                  <a:cubicBezTo>
                    <a:pt x="9167" y="2452"/>
                    <a:pt x="9164" y="2473"/>
                    <a:pt x="9144" y="2479"/>
                  </a:cubicBezTo>
                  <a:cubicBezTo>
                    <a:pt x="9152" y="2454"/>
                    <a:pt x="9137" y="2449"/>
                    <a:pt x="9127" y="2440"/>
                  </a:cubicBezTo>
                  <a:cubicBezTo>
                    <a:pt x="9151" y="2320"/>
                    <a:pt x="9133" y="2152"/>
                    <a:pt x="9111" y="2008"/>
                  </a:cubicBezTo>
                  <a:cubicBezTo>
                    <a:pt x="9126" y="1901"/>
                    <a:pt x="9110" y="1691"/>
                    <a:pt x="9114" y="1529"/>
                  </a:cubicBezTo>
                  <a:cubicBezTo>
                    <a:pt x="9116" y="1475"/>
                    <a:pt x="9099" y="1390"/>
                    <a:pt x="9133" y="1364"/>
                  </a:cubicBezTo>
                  <a:cubicBezTo>
                    <a:pt x="9182" y="1400"/>
                    <a:pt x="9117" y="1479"/>
                    <a:pt x="9169" y="1513"/>
                  </a:cubicBezTo>
                  <a:cubicBezTo>
                    <a:pt x="9160" y="1527"/>
                    <a:pt x="9135" y="1526"/>
                    <a:pt x="9132" y="1544"/>
                  </a:cubicBezTo>
                  <a:cubicBezTo>
                    <a:pt x="9170" y="1553"/>
                    <a:pt x="9127" y="1586"/>
                    <a:pt x="9159" y="1592"/>
                  </a:cubicBezTo>
                  <a:cubicBezTo>
                    <a:pt x="9162" y="1612"/>
                    <a:pt x="9124" y="1598"/>
                    <a:pt x="9132" y="1623"/>
                  </a:cubicBezTo>
                  <a:cubicBezTo>
                    <a:pt x="9142" y="1624"/>
                    <a:pt x="9157" y="1622"/>
                    <a:pt x="9159" y="1631"/>
                  </a:cubicBezTo>
                  <a:cubicBezTo>
                    <a:pt x="9146" y="1730"/>
                    <a:pt x="9131" y="1886"/>
                    <a:pt x="9165" y="2039"/>
                  </a:cubicBezTo>
                  <a:cubicBezTo>
                    <a:pt x="9218" y="1964"/>
                    <a:pt x="9179" y="1867"/>
                    <a:pt x="9176" y="1772"/>
                  </a:cubicBezTo>
                  <a:cubicBezTo>
                    <a:pt x="9171" y="1622"/>
                    <a:pt x="9219" y="1447"/>
                    <a:pt x="9161" y="1309"/>
                  </a:cubicBezTo>
                  <a:cubicBezTo>
                    <a:pt x="9062" y="1282"/>
                    <a:pt x="8919" y="1299"/>
                    <a:pt x="8800" y="1315"/>
                  </a:cubicBezTo>
                  <a:cubicBezTo>
                    <a:pt x="8782" y="1476"/>
                    <a:pt x="8797" y="1678"/>
                    <a:pt x="8779" y="1809"/>
                  </a:cubicBezTo>
                  <a:cubicBezTo>
                    <a:pt x="8837" y="1876"/>
                    <a:pt x="8756" y="2069"/>
                    <a:pt x="8822" y="2163"/>
                  </a:cubicBezTo>
                  <a:cubicBezTo>
                    <a:pt x="8788" y="2232"/>
                    <a:pt x="8798" y="2382"/>
                    <a:pt x="8829" y="2446"/>
                  </a:cubicBezTo>
                  <a:cubicBezTo>
                    <a:pt x="8830" y="2433"/>
                    <a:pt x="8854" y="2441"/>
                    <a:pt x="8857" y="2430"/>
                  </a:cubicBezTo>
                  <a:cubicBezTo>
                    <a:pt x="8843" y="2429"/>
                    <a:pt x="8823" y="2433"/>
                    <a:pt x="8821" y="2422"/>
                  </a:cubicBezTo>
                  <a:cubicBezTo>
                    <a:pt x="8824" y="2412"/>
                    <a:pt x="8832" y="2406"/>
                    <a:pt x="8848" y="2407"/>
                  </a:cubicBezTo>
                  <a:cubicBezTo>
                    <a:pt x="8848" y="2380"/>
                    <a:pt x="8819" y="2380"/>
                    <a:pt x="8821" y="2351"/>
                  </a:cubicBezTo>
                  <a:cubicBezTo>
                    <a:pt x="8872" y="2307"/>
                    <a:pt x="8816" y="2219"/>
                    <a:pt x="8849" y="2194"/>
                  </a:cubicBezTo>
                  <a:cubicBezTo>
                    <a:pt x="8857" y="2169"/>
                    <a:pt x="8819" y="2184"/>
                    <a:pt x="8822" y="2163"/>
                  </a:cubicBezTo>
                  <a:cubicBezTo>
                    <a:pt x="8833" y="2159"/>
                    <a:pt x="8843" y="2155"/>
                    <a:pt x="8849" y="2147"/>
                  </a:cubicBezTo>
                  <a:cubicBezTo>
                    <a:pt x="8839" y="2143"/>
                    <a:pt x="8829" y="2139"/>
                    <a:pt x="8822" y="2132"/>
                  </a:cubicBezTo>
                  <a:cubicBezTo>
                    <a:pt x="8844" y="2059"/>
                    <a:pt x="8795" y="1966"/>
                    <a:pt x="8842" y="1904"/>
                  </a:cubicBezTo>
                  <a:cubicBezTo>
                    <a:pt x="8782" y="1860"/>
                    <a:pt x="8867" y="1749"/>
                    <a:pt x="8816" y="1723"/>
                  </a:cubicBezTo>
                  <a:cubicBezTo>
                    <a:pt x="8857" y="1738"/>
                    <a:pt x="8828" y="1692"/>
                    <a:pt x="8861" y="1700"/>
                  </a:cubicBezTo>
                  <a:cubicBezTo>
                    <a:pt x="8863" y="1990"/>
                    <a:pt x="8890" y="2279"/>
                    <a:pt x="8865" y="2532"/>
                  </a:cubicBezTo>
                  <a:cubicBezTo>
                    <a:pt x="8862" y="2494"/>
                    <a:pt x="8857" y="2469"/>
                    <a:pt x="8838" y="2461"/>
                  </a:cubicBezTo>
                  <a:cubicBezTo>
                    <a:pt x="8813" y="2482"/>
                    <a:pt x="8834" y="2528"/>
                    <a:pt x="8838" y="2571"/>
                  </a:cubicBezTo>
                  <a:cubicBezTo>
                    <a:pt x="8865" y="2577"/>
                    <a:pt x="8864" y="2558"/>
                    <a:pt x="8892" y="2564"/>
                  </a:cubicBezTo>
                  <a:cubicBezTo>
                    <a:pt x="8908" y="2584"/>
                    <a:pt x="8898" y="2626"/>
                    <a:pt x="8918" y="2642"/>
                  </a:cubicBezTo>
                  <a:cubicBezTo>
                    <a:pt x="8941" y="2553"/>
                    <a:pt x="8885" y="2497"/>
                    <a:pt x="8928" y="2446"/>
                  </a:cubicBezTo>
                  <a:cubicBezTo>
                    <a:pt x="8887" y="2444"/>
                    <a:pt x="8937" y="2411"/>
                    <a:pt x="8902" y="2407"/>
                  </a:cubicBezTo>
                  <a:cubicBezTo>
                    <a:pt x="8931" y="2386"/>
                    <a:pt x="8932" y="2358"/>
                    <a:pt x="8902" y="2336"/>
                  </a:cubicBezTo>
                  <a:cubicBezTo>
                    <a:pt x="8920" y="2336"/>
                    <a:pt x="8914" y="2315"/>
                    <a:pt x="8938" y="2321"/>
                  </a:cubicBezTo>
                  <a:cubicBezTo>
                    <a:pt x="8976" y="2434"/>
                    <a:pt x="8913" y="2560"/>
                    <a:pt x="8981" y="2635"/>
                  </a:cubicBezTo>
                  <a:cubicBezTo>
                    <a:pt x="9021" y="2593"/>
                    <a:pt x="8951" y="2514"/>
                    <a:pt x="8991" y="2462"/>
                  </a:cubicBezTo>
                  <a:cubicBezTo>
                    <a:pt x="9037" y="2510"/>
                    <a:pt x="9003" y="2580"/>
                    <a:pt x="9008" y="2620"/>
                  </a:cubicBezTo>
                  <a:cubicBezTo>
                    <a:pt x="9039" y="2630"/>
                    <a:pt x="9044" y="2661"/>
                    <a:pt x="9080" y="2667"/>
                  </a:cubicBezTo>
                  <a:cubicBezTo>
                    <a:pt x="9098" y="2613"/>
                    <a:pt x="9027" y="2578"/>
                    <a:pt x="9072" y="2549"/>
                  </a:cubicBezTo>
                  <a:cubicBezTo>
                    <a:pt x="9049" y="2535"/>
                    <a:pt x="9038" y="2520"/>
                    <a:pt x="9063" y="2502"/>
                  </a:cubicBezTo>
                  <a:cubicBezTo>
                    <a:pt x="9053" y="2501"/>
                    <a:pt x="9038" y="2503"/>
                    <a:pt x="9036" y="2494"/>
                  </a:cubicBezTo>
                  <a:cubicBezTo>
                    <a:pt x="9075" y="2471"/>
                    <a:pt x="9010" y="2359"/>
                    <a:pt x="9082" y="2361"/>
                  </a:cubicBezTo>
                  <a:cubicBezTo>
                    <a:pt x="9081" y="2489"/>
                    <a:pt x="9098" y="2587"/>
                    <a:pt x="9107" y="2699"/>
                  </a:cubicBezTo>
                  <a:cubicBezTo>
                    <a:pt x="9119" y="2699"/>
                    <a:pt x="9131" y="2699"/>
                    <a:pt x="9143" y="2699"/>
                  </a:cubicBezTo>
                  <a:cubicBezTo>
                    <a:pt x="9163" y="2636"/>
                    <a:pt x="9102" y="2500"/>
                    <a:pt x="9172" y="2479"/>
                  </a:cubicBezTo>
                  <a:close/>
                  <a:moveTo>
                    <a:pt x="5620" y="1420"/>
                  </a:moveTo>
                  <a:cubicBezTo>
                    <a:pt x="5654" y="1361"/>
                    <a:pt x="5775" y="1336"/>
                    <a:pt x="5783" y="1280"/>
                  </a:cubicBezTo>
                  <a:cubicBezTo>
                    <a:pt x="5728" y="1321"/>
                    <a:pt x="5634" y="1369"/>
                    <a:pt x="5620" y="1420"/>
                  </a:cubicBezTo>
                  <a:close/>
                  <a:moveTo>
                    <a:pt x="6296" y="1299"/>
                  </a:moveTo>
                  <a:cubicBezTo>
                    <a:pt x="6320" y="1299"/>
                    <a:pt x="6349" y="1304"/>
                    <a:pt x="6351" y="1284"/>
                  </a:cubicBezTo>
                  <a:cubicBezTo>
                    <a:pt x="6332" y="1288"/>
                    <a:pt x="6288" y="1271"/>
                    <a:pt x="6296" y="1299"/>
                  </a:cubicBezTo>
                  <a:close/>
                  <a:moveTo>
                    <a:pt x="5422" y="1349"/>
                  </a:moveTo>
                  <a:cubicBezTo>
                    <a:pt x="5466" y="1358"/>
                    <a:pt x="5489" y="1308"/>
                    <a:pt x="5468" y="1286"/>
                  </a:cubicBezTo>
                  <a:cubicBezTo>
                    <a:pt x="5452" y="1306"/>
                    <a:pt x="5429" y="1320"/>
                    <a:pt x="5422" y="1349"/>
                  </a:cubicBezTo>
                  <a:close/>
                  <a:moveTo>
                    <a:pt x="6179" y="1369"/>
                  </a:moveTo>
                  <a:cubicBezTo>
                    <a:pt x="6190" y="1337"/>
                    <a:pt x="6225" y="1326"/>
                    <a:pt x="6242" y="1299"/>
                  </a:cubicBezTo>
                  <a:cubicBezTo>
                    <a:pt x="6198" y="1297"/>
                    <a:pt x="6164" y="1345"/>
                    <a:pt x="6179" y="1369"/>
                  </a:cubicBezTo>
                  <a:close/>
                  <a:moveTo>
                    <a:pt x="6710" y="1349"/>
                  </a:moveTo>
                  <a:cubicBezTo>
                    <a:pt x="6748" y="1348"/>
                    <a:pt x="6772" y="1335"/>
                    <a:pt x="6792" y="1318"/>
                  </a:cubicBezTo>
                  <a:cubicBezTo>
                    <a:pt x="6762" y="1325"/>
                    <a:pt x="6722" y="1324"/>
                    <a:pt x="6710" y="1349"/>
                  </a:cubicBezTo>
                  <a:close/>
                  <a:moveTo>
                    <a:pt x="6422" y="1378"/>
                  </a:moveTo>
                  <a:cubicBezTo>
                    <a:pt x="6451" y="1377"/>
                    <a:pt x="6483" y="1338"/>
                    <a:pt x="6467" y="1324"/>
                  </a:cubicBezTo>
                  <a:cubicBezTo>
                    <a:pt x="6459" y="1348"/>
                    <a:pt x="6423" y="1348"/>
                    <a:pt x="6422" y="1378"/>
                  </a:cubicBezTo>
                  <a:close/>
                  <a:moveTo>
                    <a:pt x="5656" y="1429"/>
                  </a:moveTo>
                  <a:cubicBezTo>
                    <a:pt x="5672" y="1424"/>
                    <a:pt x="5709" y="1438"/>
                    <a:pt x="5710" y="1421"/>
                  </a:cubicBezTo>
                  <a:cubicBezTo>
                    <a:pt x="5681" y="1391"/>
                    <a:pt x="5808" y="1352"/>
                    <a:pt x="5765" y="1335"/>
                  </a:cubicBezTo>
                  <a:cubicBezTo>
                    <a:pt x="5735" y="1372"/>
                    <a:pt x="5673" y="1381"/>
                    <a:pt x="5656" y="1429"/>
                  </a:cubicBezTo>
                  <a:close/>
                  <a:moveTo>
                    <a:pt x="4395" y="1436"/>
                  </a:moveTo>
                  <a:cubicBezTo>
                    <a:pt x="4395" y="1421"/>
                    <a:pt x="4395" y="1405"/>
                    <a:pt x="4395" y="1389"/>
                  </a:cubicBezTo>
                  <a:cubicBezTo>
                    <a:pt x="4407" y="1371"/>
                    <a:pt x="4457" y="1386"/>
                    <a:pt x="4458" y="1358"/>
                  </a:cubicBezTo>
                  <a:cubicBezTo>
                    <a:pt x="4448" y="1344"/>
                    <a:pt x="4412" y="1352"/>
                    <a:pt x="4395" y="1342"/>
                  </a:cubicBezTo>
                  <a:cubicBezTo>
                    <a:pt x="4381" y="1354"/>
                    <a:pt x="4381" y="1450"/>
                    <a:pt x="4395" y="1436"/>
                  </a:cubicBezTo>
                  <a:close/>
                  <a:moveTo>
                    <a:pt x="5764" y="1382"/>
                  </a:moveTo>
                  <a:cubicBezTo>
                    <a:pt x="5797" y="1370"/>
                    <a:pt x="5770" y="1409"/>
                    <a:pt x="5791" y="1406"/>
                  </a:cubicBezTo>
                  <a:cubicBezTo>
                    <a:pt x="5799" y="1389"/>
                    <a:pt x="5815" y="1379"/>
                    <a:pt x="5810" y="1351"/>
                  </a:cubicBezTo>
                  <a:cubicBezTo>
                    <a:pt x="5783" y="1351"/>
                    <a:pt x="5776" y="1369"/>
                    <a:pt x="5764" y="1382"/>
                  </a:cubicBezTo>
                  <a:close/>
                  <a:moveTo>
                    <a:pt x="5336" y="2235"/>
                  </a:moveTo>
                  <a:cubicBezTo>
                    <a:pt x="5373" y="2197"/>
                    <a:pt x="5417" y="2248"/>
                    <a:pt x="5435" y="2205"/>
                  </a:cubicBezTo>
                  <a:cubicBezTo>
                    <a:pt x="5452" y="2169"/>
                    <a:pt x="5399" y="2194"/>
                    <a:pt x="5408" y="2165"/>
                  </a:cubicBezTo>
                  <a:cubicBezTo>
                    <a:pt x="5444" y="2049"/>
                    <a:pt x="5421" y="1895"/>
                    <a:pt x="5438" y="1757"/>
                  </a:cubicBezTo>
                  <a:cubicBezTo>
                    <a:pt x="5451" y="1645"/>
                    <a:pt x="5482" y="1513"/>
                    <a:pt x="5458" y="1380"/>
                  </a:cubicBezTo>
                  <a:cubicBezTo>
                    <a:pt x="5443" y="1380"/>
                    <a:pt x="5428" y="1380"/>
                    <a:pt x="5413" y="1380"/>
                  </a:cubicBezTo>
                  <a:cubicBezTo>
                    <a:pt x="5376" y="1673"/>
                    <a:pt x="5338" y="1919"/>
                    <a:pt x="5336" y="2235"/>
                  </a:cubicBezTo>
                  <a:close/>
                  <a:moveTo>
                    <a:pt x="6287" y="1425"/>
                  </a:moveTo>
                  <a:cubicBezTo>
                    <a:pt x="6394" y="1422"/>
                    <a:pt x="6521" y="1437"/>
                    <a:pt x="6584" y="1395"/>
                  </a:cubicBezTo>
                  <a:cubicBezTo>
                    <a:pt x="6471" y="1400"/>
                    <a:pt x="6393" y="1390"/>
                    <a:pt x="6287" y="1425"/>
                  </a:cubicBezTo>
                  <a:close/>
                  <a:moveTo>
                    <a:pt x="5143" y="1410"/>
                  </a:moveTo>
                  <a:cubicBezTo>
                    <a:pt x="5278" y="1396"/>
                    <a:pt x="5096" y="1405"/>
                    <a:pt x="5035" y="1401"/>
                  </a:cubicBezTo>
                  <a:cubicBezTo>
                    <a:pt x="5028" y="1403"/>
                    <a:pt x="5017" y="1401"/>
                    <a:pt x="5017" y="1409"/>
                  </a:cubicBezTo>
                  <a:cubicBezTo>
                    <a:pt x="5064" y="1428"/>
                    <a:pt x="5110" y="1413"/>
                    <a:pt x="5143" y="1410"/>
                  </a:cubicBezTo>
                  <a:close/>
                  <a:moveTo>
                    <a:pt x="7484" y="1471"/>
                  </a:moveTo>
                  <a:cubicBezTo>
                    <a:pt x="7597" y="1493"/>
                    <a:pt x="7727" y="1470"/>
                    <a:pt x="7836" y="1481"/>
                  </a:cubicBezTo>
                  <a:cubicBezTo>
                    <a:pt x="7777" y="1737"/>
                    <a:pt x="7832" y="2055"/>
                    <a:pt x="7803" y="2361"/>
                  </a:cubicBezTo>
                  <a:cubicBezTo>
                    <a:pt x="7849" y="2373"/>
                    <a:pt x="7842" y="2431"/>
                    <a:pt x="7865" y="2463"/>
                  </a:cubicBezTo>
                  <a:cubicBezTo>
                    <a:pt x="7866" y="2128"/>
                    <a:pt x="7898" y="1770"/>
                    <a:pt x="7872" y="1442"/>
                  </a:cubicBezTo>
                  <a:cubicBezTo>
                    <a:pt x="7782" y="1416"/>
                    <a:pt x="7522" y="1380"/>
                    <a:pt x="7484" y="1471"/>
                  </a:cubicBezTo>
                  <a:close/>
                  <a:moveTo>
                    <a:pt x="6187" y="1471"/>
                  </a:moveTo>
                  <a:cubicBezTo>
                    <a:pt x="6394" y="1456"/>
                    <a:pt x="6639" y="1475"/>
                    <a:pt x="6809" y="1428"/>
                  </a:cubicBezTo>
                  <a:cubicBezTo>
                    <a:pt x="6636" y="1414"/>
                    <a:pt x="6370" y="1442"/>
                    <a:pt x="6187" y="1471"/>
                  </a:cubicBezTo>
                  <a:close/>
                  <a:moveTo>
                    <a:pt x="8051" y="1530"/>
                  </a:moveTo>
                  <a:cubicBezTo>
                    <a:pt x="8066" y="1530"/>
                    <a:pt x="8081" y="1530"/>
                    <a:pt x="8097" y="1530"/>
                  </a:cubicBezTo>
                  <a:cubicBezTo>
                    <a:pt x="8105" y="1502"/>
                    <a:pt x="8056" y="1523"/>
                    <a:pt x="8061" y="1499"/>
                  </a:cubicBezTo>
                  <a:cubicBezTo>
                    <a:pt x="8081" y="1483"/>
                    <a:pt x="8071" y="1472"/>
                    <a:pt x="8097" y="1452"/>
                  </a:cubicBezTo>
                  <a:cubicBezTo>
                    <a:pt x="8088" y="1441"/>
                    <a:pt x="8073" y="1436"/>
                    <a:pt x="8061" y="1428"/>
                  </a:cubicBezTo>
                  <a:cubicBezTo>
                    <a:pt x="8066" y="1469"/>
                    <a:pt x="8045" y="1487"/>
                    <a:pt x="8051" y="1530"/>
                  </a:cubicBezTo>
                  <a:close/>
                  <a:moveTo>
                    <a:pt x="5005" y="1896"/>
                  </a:moveTo>
                  <a:cubicBezTo>
                    <a:pt x="5033" y="1893"/>
                    <a:pt x="5047" y="1914"/>
                    <a:pt x="5068" y="1896"/>
                  </a:cubicBezTo>
                  <a:cubicBezTo>
                    <a:pt x="5080" y="1901"/>
                    <a:pt x="5069" y="1926"/>
                    <a:pt x="5085" y="1928"/>
                  </a:cubicBezTo>
                  <a:cubicBezTo>
                    <a:pt x="5119" y="1861"/>
                    <a:pt x="5231" y="1885"/>
                    <a:pt x="5284" y="1890"/>
                  </a:cubicBezTo>
                  <a:cubicBezTo>
                    <a:pt x="5275" y="1863"/>
                    <a:pt x="5312" y="1878"/>
                    <a:pt x="5329" y="1874"/>
                  </a:cubicBezTo>
                  <a:cubicBezTo>
                    <a:pt x="5329" y="1858"/>
                    <a:pt x="5329" y="1843"/>
                    <a:pt x="5329" y="1827"/>
                  </a:cubicBezTo>
                  <a:cubicBezTo>
                    <a:pt x="5255" y="1828"/>
                    <a:pt x="5102" y="1856"/>
                    <a:pt x="5068" y="1818"/>
                  </a:cubicBezTo>
                  <a:cubicBezTo>
                    <a:pt x="5068" y="1849"/>
                    <a:pt x="5041" y="1857"/>
                    <a:pt x="5005" y="1856"/>
                  </a:cubicBezTo>
                  <a:cubicBezTo>
                    <a:pt x="4976" y="1785"/>
                    <a:pt x="5051" y="1738"/>
                    <a:pt x="5086" y="1794"/>
                  </a:cubicBezTo>
                  <a:cubicBezTo>
                    <a:pt x="5122" y="1743"/>
                    <a:pt x="5247" y="1776"/>
                    <a:pt x="5348" y="1756"/>
                  </a:cubicBezTo>
                  <a:cubicBezTo>
                    <a:pt x="5352" y="1727"/>
                    <a:pt x="5346" y="1706"/>
                    <a:pt x="5330" y="1694"/>
                  </a:cubicBezTo>
                  <a:cubicBezTo>
                    <a:pt x="5297" y="1699"/>
                    <a:pt x="5269" y="1700"/>
                    <a:pt x="5249" y="1677"/>
                  </a:cubicBezTo>
                  <a:cubicBezTo>
                    <a:pt x="5248" y="1689"/>
                    <a:pt x="5252" y="1706"/>
                    <a:pt x="5240" y="1709"/>
                  </a:cubicBezTo>
                  <a:cubicBezTo>
                    <a:pt x="5219" y="1706"/>
                    <a:pt x="5223" y="1681"/>
                    <a:pt x="5195" y="1685"/>
                  </a:cubicBezTo>
                  <a:cubicBezTo>
                    <a:pt x="5194" y="1694"/>
                    <a:pt x="5196" y="1707"/>
                    <a:pt x="5186" y="1708"/>
                  </a:cubicBezTo>
                  <a:cubicBezTo>
                    <a:pt x="5133" y="1678"/>
                    <a:pt x="5073" y="1725"/>
                    <a:pt x="5006" y="1723"/>
                  </a:cubicBezTo>
                  <a:cubicBezTo>
                    <a:pt x="5012" y="1691"/>
                    <a:pt x="4994" y="1639"/>
                    <a:pt x="5015" y="1621"/>
                  </a:cubicBezTo>
                  <a:cubicBezTo>
                    <a:pt x="5033" y="1629"/>
                    <a:pt x="5047" y="1641"/>
                    <a:pt x="5060" y="1653"/>
                  </a:cubicBezTo>
                  <a:cubicBezTo>
                    <a:pt x="5073" y="1648"/>
                    <a:pt x="5062" y="1622"/>
                    <a:pt x="5078" y="1621"/>
                  </a:cubicBezTo>
                  <a:cubicBezTo>
                    <a:pt x="5170" y="1635"/>
                    <a:pt x="5283" y="1621"/>
                    <a:pt x="5367" y="1600"/>
                  </a:cubicBezTo>
                  <a:cubicBezTo>
                    <a:pt x="5340" y="1589"/>
                    <a:pt x="5340" y="1555"/>
                    <a:pt x="5304" y="1552"/>
                  </a:cubicBezTo>
                  <a:cubicBezTo>
                    <a:pt x="5297" y="1520"/>
                    <a:pt x="5318" y="1512"/>
                    <a:pt x="5313" y="1481"/>
                  </a:cubicBezTo>
                  <a:cubicBezTo>
                    <a:pt x="5328" y="1481"/>
                    <a:pt x="5343" y="1482"/>
                    <a:pt x="5358" y="1482"/>
                  </a:cubicBezTo>
                  <a:cubicBezTo>
                    <a:pt x="5358" y="1459"/>
                    <a:pt x="5364" y="1430"/>
                    <a:pt x="5350" y="1419"/>
                  </a:cubicBezTo>
                  <a:cubicBezTo>
                    <a:pt x="5221" y="1442"/>
                    <a:pt x="5095" y="1424"/>
                    <a:pt x="4998" y="1479"/>
                  </a:cubicBezTo>
                  <a:cubicBezTo>
                    <a:pt x="4986" y="1767"/>
                    <a:pt x="4928" y="2007"/>
                    <a:pt x="4975" y="2296"/>
                  </a:cubicBezTo>
                  <a:cubicBezTo>
                    <a:pt x="4998" y="2290"/>
                    <a:pt x="4969" y="2238"/>
                    <a:pt x="5002" y="2241"/>
                  </a:cubicBezTo>
                  <a:cubicBezTo>
                    <a:pt x="5029" y="2244"/>
                    <a:pt x="5035" y="2265"/>
                    <a:pt x="5047" y="2281"/>
                  </a:cubicBezTo>
                  <a:cubicBezTo>
                    <a:pt x="5063" y="2276"/>
                    <a:pt x="5047" y="2243"/>
                    <a:pt x="5065" y="2242"/>
                  </a:cubicBezTo>
                  <a:cubicBezTo>
                    <a:pt x="5132" y="2283"/>
                    <a:pt x="5226" y="2230"/>
                    <a:pt x="5300" y="2227"/>
                  </a:cubicBezTo>
                  <a:cubicBezTo>
                    <a:pt x="5288" y="2154"/>
                    <a:pt x="5217" y="2208"/>
                    <a:pt x="5138" y="2195"/>
                  </a:cubicBezTo>
                  <a:cubicBezTo>
                    <a:pt x="5139" y="2165"/>
                    <a:pt x="5131" y="2126"/>
                    <a:pt x="5156" y="2116"/>
                  </a:cubicBezTo>
                  <a:cubicBezTo>
                    <a:pt x="5204" y="2130"/>
                    <a:pt x="5276" y="2115"/>
                    <a:pt x="5318" y="2117"/>
                  </a:cubicBezTo>
                  <a:cubicBezTo>
                    <a:pt x="5288" y="2026"/>
                    <a:pt x="5083" y="2084"/>
                    <a:pt x="5003" y="2084"/>
                  </a:cubicBezTo>
                  <a:cubicBezTo>
                    <a:pt x="4993" y="2072"/>
                    <a:pt x="4986" y="2016"/>
                    <a:pt x="5004" y="2006"/>
                  </a:cubicBezTo>
                  <a:cubicBezTo>
                    <a:pt x="5038" y="2024"/>
                    <a:pt x="5077" y="1991"/>
                    <a:pt x="5085" y="2030"/>
                  </a:cubicBezTo>
                  <a:cubicBezTo>
                    <a:pt x="5089" y="2020"/>
                    <a:pt x="5095" y="2012"/>
                    <a:pt x="5103" y="2006"/>
                  </a:cubicBezTo>
                  <a:cubicBezTo>
                    <a:pt x="5126" y="2005"/>
                    <a:pt x="5146" y="2046"/>
                    <a:pt x="5157" y="2030"/>
                  </a:cubicBezTo>
                  <a:cubicBezTo>
                    <a:pt x="5132" y="2027"/>
                    <a:pt x="5141" y="2006"/>
                    <a:pt x="5157" y="1999"/>
                  </a:cubicBezTo>
                  <a:cubicBezTo>
                    <a:pt x="5214" y="2010"/>
                    <a:pt x="5245" y="1981"/>
                    <a:pt x="5310" y="2000"/>
                  </a:cubicBezTo>
                  <a:cubicBezTo>
                    <a:pt x="5323" y="1989"/>
                    <a:pt x="5323" y="1955"/>
                    <a:pt x="5311" y="1945"/>
                  </a:cubicBezTo>
                  <a:cubicBezTo>
                    <a:pt x="5194" y="1952"/>
                    <a:pt x="5098" y="1973"/>
                    <a:pt x="4995" y="1958"/>
                  </a:cubicBezTo>
                  <a:cubicBezTo>
                    <a:pt x="5001" y="1942"/>
                    <a:pt x="4984" y="1907"/>
                    <a:pt x="5005" y="1903"/>
                  </a:cubicBezTo>
                  <a:cubicBezTo>
                    <a:pt x="5008" y="1916"/>
                    <a:pt x="5015" y="1905"/>
                    <a:pt x="5005" y="1896"/>
                  </a:cubicBezTo>
                  <a:close/>
                  <a:moveTo>
                    <a:pt x="6043" y="1439"/>
                  </a:moveTo>
                  <a:cubicBezTo>
                    <a:pt x="6026" y="1454"/>
                    <a:pt x="6116" y="1444"/>
                    <a:pt x="6142" y="1447"/>
                  </a:cubicBezTo>
                  <a:cubicBezTo>
                    <a:pt x="6143" y="1417"/>
                    <a:pt x="6058" y="1432"/>
                    <a:pt x="6043" y="1439"/>
                  </a:cubicBezTo>
                  <a:close/>
                  <a:moveTo>
                    <a:pt x="5755" y="1461"/>
                  </a:moveTo>
                  <a:cubicBezTo>
                    <a:pt x="5788" y="1461"/>
                    <a:pt x="5862" y="1455"/>
                    <a:pt x="5854" y="1446"/>
                  </a:cubicBezTo>
                  <a:cubicBezTo>
                    <a:pt x="5814" y="1444"/>
                    <a:pt x="5777" y="1446"/>
                    <a:pt x="5755" y="1461"/>
                  </a:cubicBezTo>
                  <a:close/>
                  <a:moveTo>
                    <a:pt x="5493" y="1553"/>
                  </a:moveTo>
                  <a:cubicBezTo>
                    <a:pt x="5522" y="1521"/>
                    <a:pt x="5607" y="1496"/>
                    <a:pt x="5593" y="1452"/>
                  </a:cubicBezTo>
                  <a:cubicBezTo>
                    <a:pt x="5558" y="1479"/>
                    <a:pt x="5501" y="1529"/>
                    <a:pt x="5493" y="1553"/>
                  </a:cubicBezTo>
                  <a:close/>
                  <a:moveTo>
                    <a:pt x="6214" y="1503"/>
                  </a:moveTo>
                  <a:cubicBezTo>
                    <a:pt x="6377" y="1505"/>
                    <a:pt x="6654" y="1526"/>
                    <a:pt x="6800" y="1467"/>
                  </a:cubicBezTo>
                  <a:cubicBezTo>
                    <a:pt x="6608" y="1482"/>
                    <a:pt x="6382" y="1466"/>
                    <a:pt x="6214" y="1503"/>
                  </a:cubicBezTo>
                  <a:close/>
                  <a:moveTo>
                    <a:pt x="5944" y="1548"/>
                  </a:moveTo>
                  <a:cubicBezTo>
                    <a:pt x="5982" y="1553"/>
                    <a:pt x="6003" y="1543"/>
                    <a:pt x="6034" y="1541"/>
                  </a:cubicBezTo>
                  <a:cubicBezTo>
                    <a:pt x="6034" y="1517"/>
                    <a:pt x="6034" y="1494"/>
                    <a:pt x="6034" y="1470"/>
                  </a:cubicBezTo>
                  <a:cubicBezTo>
                    <a:pt x="6001" y="1470"/>
                    <a:pt x="5968" y="1470"/>
                    <a:pt x="5935" y="1470"/>
                  </a:cubicBezTo>
                  <a:cubicBezTo>
                    <a:pt x="5937" y="1496"/>
                    <a:pt x="5949" y="1515"/>
                    <a:pt x="5944" y="1548"/>
                  </a:cubicBezTo>
                  <a:close/>
                  <a:moveTo>
                    <a:pt x="6061" y="1541"/>
                  </a:moveTo>
                  <a:cubicBezTo>
                    <a:pt x="6098" y="1535"/>
                    <a:pt x="6107" y="1553"/>
                    <a:pt x="6142" y="1549"/>
                  </a:cubicBezTo>
                  <a:cubicBezTo>
                    <a:pt x="6156" y="1535"/>
                    <a:pt x="6156" y="1485"/>
                    <a:pt x="6142" y="1471"/>
                  </a:cubicBezTo>
                  <a:cubicBezTo>
                    <a:pt x="6115" y="1471"/>
                    <a:pt x="6088" y="1471"/>
                    <a:pt x="6061" y="1470"/>
                  </a:cubicBezTo>
                  <a:cubicBezTo>
                    <a:pt x="6061" y="1494"/>
                    <a:pt x="6061" y="1517"/>
                    <a:pt x="6061" y="1541"/>
                  </a:cubicBezTo>
                  <a:close/>
                  <a:moveTo>
                    <a:pt x="5790" y="1547"/>
                  </a:moveTo>
                  <a:cubicBezTo>
                    <a:pt x="5831" y="1544"/>
                    <a:pt x="5858" y="1552"/>
                    <a:pt x="5889" y="1556"/>
                  </a:cubicBezTo>
                  <a:cubicBezTo>
                    <a:pt x="5899" y="1535"/>
                    <a:pt x="5901" y="1508"/>
                    <a:pt x="5899" y="1477"/>
                  </a:cubicBezTo>
                  <a:cubicBezTo>
                    <a:pt x="5828" y="1470"/>
                    <a:pt x="5771" y="1475"/>
                    <a:pt x="5790" y="1547"/>
                  </a:cubicBezTo>
                  <a:close/>
                  <a:moveTo>
                    <a:pt x="5682" y="1547"/>
                  </a:moveTo>
                  <a:cubicBezTo>
                    <a:pt x="5695" y="1559"/>
                    <a:pt x="5728" y="1554"/>
                    <a:pt x="5754" y="1555"/>
                  </a:cubicBezTo>
                  <a:cubicBezTo>
                    <a:pt x="5768" y="1543"/>
                    <a:pt x="5763" y="1515"/>
                    <a:pt x="5764" y="1492"/>
                  </a:cubicBezTo>
                  <a:cubicBezTo>
                    <a:pt x="5738" y="1491"/>
                    <a:pt x="5705" y="1496"/>
                    <a:pt x="5692" y="1484"/>
                  </a:cubicBezTo>
                  <a:cubicBezTo>
                    <a:pt x="5686" y="1503"/>
                    <a:pt x="5679" y="1520"/>
                    <a:pt x="5682" y="1547"/>
                  </a:cubicBezTo>
                  <a:close/>
                  <a:moveTo>
                    <a:pt x="7493" y="1534"/>
                  </a:moveTo>
                  <a:cubicBezTo>
                    <a:pt x="7574" y="1514"/>
                    <a:pt x="7709" y="1541"/>
                    <a:pt x="7790" y="1520"/>
                  </a:cubicBezTo>
                  <a:cubicBezTo>
                    <a:pt x="7791" y="1507"/>
                    <a:pt x="7783" y="1500"/>
                    <a:pt x="7772" y="1497"/>
                  </a:cubicBezTo>
                  <a:cubicBezTo>
                    <a:pt x="7695" y="1523"/>
                    <a:pt x="7533" y="1475"/>
                    <a:pt x="7493" y="1534"/>
                  </a:cubicBezTo>
                  <a:close/>
                  <a:moveTo>
                    <a:pt x="6800" y="1514"/>
                  </a:moveTo>
                  <a:cubicBezTo>
                    <a:pt x="6763" y="1514"/>
                    <a:pt x="6727" y="1514"/>
                    <a:pt x="6691" y="1514"/>
                  </a:cubicBezTo>
                  <a:cubicBezTo>
                    <a:pt x="6698" y="1546"/>
                    <a:pt x="6787" y="1528"/>
                    <a:pt x="6800" y="1514"/>
                  </a:cubicBezTo>
                  <a:close/>
                  <a:moveTo>
                    <a:pt x="5484" y="1600"/>
                  </a:moveTo>
                  <a:cubicBezTo>
                    <a:pt x="5522" y="1593"/>
                    <a:pt x="5580" y="1525"/>
                    <a:pt x="5574" y="1530"/>
                  </a:cubicBezTo>
                  <a:cubicBezTo>
                    <a:pt x="5545" y="1554"/>
                    <a:pt x="5510" y="1573"/>
                    <a:pt x="5484" y="1600"/>
                  </a:cubicBezTo>
                  <a:close/>
                  <a:moveTo>
                    <a:pt x="6394" y="1527"/>
                  </a:moveTo>
                  <a:cubicBezTo>
                    <a:pt x="6361" y="1532"/>
                    <a:pt x="6304" y="1517"/>
                    <a:pt x="6286" y="1535"/>
                  </a:cubicBezTo>
                  <a:cubicBezTo>
                    <a:pt x="6319" y="1530"/>
                    <a:pt x="6376" y="1545"/>
                    <a:pt x="6394" y="1527"/>
                  </a:cubicBezTo>
                  <a:close/>
                  <a:moveTo>
                    <a:pt x="5493" y="1655"/>
                  </a:moveTo>
                  <a:cubicBezTo>
                    <a:pt x="5520" y="1606"/>
                    <a:pt x="5618" y="1576"/>
                    <a:pt x="5619" y="1530"/>
                  </a:cubicBezTo>
                  <a:cubicBezTo>
                    <a:pt x="5581" y="1570"/>
                    <a:pt x="5494" y="1609"/>
                    <a:pt x="5493" y="1655"/>
                  </a:cubicBezTo>
                  <a:close/>
                  <a:moveTo>
                    <a:pt x="7592" y="1566"/>
                  </a:moveTo>
                  <a:cubicBezTo>
                    <a:pt x="7653" y="1557"/>
                    <a:pt x="7762" y="1590"/>
                    <a:pt x="7781" y="1544"/>
                  </a:cubicBezTo>
                  <a:cubicBezTo>
                    <a:pt x="7720" y="1553"/>
                    <a:pt x="7611" y="1520"/>
                    <a:pt x="7592" y="1566"/>
                  </a:cubicBezTo>
                  <a:close/>
                  <a:moveTo>
                    <a:pt x="6763" y="1561"/>
                  </a:moveTo>
                  <a:cubicBezTo>
                    <a:pt x="6627" y="1533"/>
                    <a:pt x="6357" y="1549"/>
                    <a:pt x="6196" y="1573"/>
                  </a:cubicBezTo>
                  <a:cubicBezTo>
                    <a:pt x="6374" y="1560"/>
                    <a:pt x="6585" y="1575"/>
                    <a:pt x="6763" y="1561"/>
                  </a:cubicBezTo>
                  <a:close/>
                  <a:moveTo>
                    <a:pt x="9510" y="1602"/>
                  </a:moveTo>
                  <a:cubicBezTo>
                    <a:pt x="9562" y="1595"/>
                    <a:pt x="9625" y="1598"/>
                    <a:pt x="9672" y="1587"/>
                  </a:cubicBezTo>
                  <a:cubicBezTo>
                    <a:pt x="9673" y="1598"/>
                    <a:pt x="9668" y="1604"/>
                    <a:pt x="9663" y="1611"/>
                  </a:cubicBezTo>
                  <a:cubicBezTo>
                    <a:pt x="9684" y="1605"/>
                    <a:pt x="9734" y="1625"/>
                    <a:pt x="9726" y="1595"/>
                  </a:cubicBezTo>
                  <a:cubicBezTo>
                    <a:pt x="9693" y="1565"/>
                    <a:pt x="9545" y="1563"/>
                    <a:pt x="9510" y="1602"/>
                  </a:cubicBezTo>
                  <a:close/>
                  <a:moveTo>
                    <a:pt x="5682" y="1594"/>
                  </a:moveTo>
                  <a:cubicBezTo>
                    <a:pt x="5633" y="1969"/>
                    <a:pt x="5660" y="2273"/>
                    <a:pt x="5639" y="2685"/>
                  </a:cubicBezTo>
                  <a:cubicBezTo>
                    <a:pt x="5660" y="2685"/>
                    <a:pt x="5681" y="2685"/>
                    <a:pt x="5702" y="2685"/>
                  </a:cubicBezTo>
                  <a:cubicBezTo>
                    <a:pt x="5708" y="2634"/>
                    <a:pt x="5713" y="2620"/>
                    <a:pt x="5676" y="2599"/>
                  </a:cubicBezTo>
                  <a:cubicBezTo>
                    <a:pt x="5680" y="2578"/>
                    <a:pt x="5703" y="2575"/>
                    <a:pt x="5703" y="2552"/>
                  </a:cubicBezTo>
                  <a:cubicBezTo>
                    <a:pt x="5697" y="2543"/>
                    <a:pt x="5673" y="2553"/>
                    <a:pt x="5667" y="2528"/>
                  </a:cubicBezTo>
                  <a:cubicBezTo>
                    <a:pt x="5733" y="2507"/>
                    <a:pt x="5711" y="2464"/>
                    <a:pt x="5677" y="2426"/>
                  </a:cubicBezTo>
                  <a:cubicBezTo>
                    <a:pt x="5719" y="2392"/>
                    <a:pt x="5695" y="2323"/>
                    <a:pt x="5687" y="2277"/>
                  </a:cubicBezTo>
                  <a:cubicBezTo>
                    <a:pt x="5748" y="2262"/>
                    <a:pt x="5691" y="2220"/>
                    <a:pt x="5678" y="2198"/>
                  </a:cubicBezTo>
                  <a:cubicBezTo>
                    <a:pt x="5696" y="2195"/>
                    <a:pt x="5717" y="2196"/>
                    <a:pt x="5714" y="2175"/>
                  </a:cubicBezTo>
                  <a:cubicBezTo>
                    <a:pt x="5664" y="2130"/>
                    <a:pt x="5729" y="2080"/>
                    <a:pt x="5679" y="2041"/>
                  </a:cubicBezTo>
                  <a:cubicBezTo>
                    <a:pt x="5738" y="2034"/>
                    <a:pt x="5709" y="1979"/>
                    <a:pt x="5689" y="1955"/>
                  </a:cubicBezTo>
                  <a:cubicBezTo>
                    <a:pt x="5735" y="1939"/>
                    <a:pt x="5709" y="1898"/>
                    <a:pt x="5680" y="1884"/>
                  </a:cubicBezTo>
                  <a:cubicBezTo>
                    <a:pt x="5702" y="1877"/>
                    <a:pt x="5714" y="1861"/>
                    <a:pt x="5726" y="1845"/>
                  </a:cubicBezTo>
                  <a:cubicBezTo>
                    <a:pt x="5727" y="1823"/>
                    <a:pt x="5699" y="1827"/>
                    <a:pt x="5699" y="1806"/>
                  </a:cubicBezTo>
                  <a:cubicBezTo>
                    <a:pt x="5746" y="1747"/>
                    <a:pt x="5700" y="1671"/>
                    <a:pt x="5754" y="1602"/>
                  </a:cubicBezTo>
                  <a:cubicBezTo>
                    <a:pt x="5770" y="1946"/>
                    <a:pt x="5722" y="2299"/>
                    <a:pt x="5738" y="2693"/>
                  </a:cubicBezTo>
                  <a:cubicBezTo>
                    <a:pt x="5846" y="2717"/>
                    <a:pt x="5852" y="2649"/>
                    <a:pt x="5937" y="2671"/>
                  </a:cubicBezTo>
                  <a:cubicBezTo>
                    <a:pt x="5958" y="2616"/>
                    <a:pt x="5893" y="2636"/>
                    <a:pt x="5892" y="2600"/>
                  </a:cubicBezTo>
                  <a:cubicBezTo>
                    <a:pt x="5900" y="2586"/>
                    <a:pt x="5909" y="2573"/>
                    <a:pt x="5937" y="2577"/>
                  </a:cubicBezTo>
                  <a:cubicBezTo>
                    <a:pt x="5946" y="2543"/>
                    <a:pt x="5893" y="2563"/>
                    <a:pt x="5892" y="2537"/>
                  </a:cubicBezTo>
                  <a:cubicBezTo>
                    <a:pt x="5894" y="2513"/>
                    <a:pt x="5941" y="2528"/>
                    <a:pt x="5938" y="2498"/>
                  </a:cubicBezTo>
                  <a:cubicBezTo>
                    <a:pt x="5925" y="2494"/>
                    <a:pt x="5891" y="2507"/>
                    <a:pt x="5893" y="2490"/>
                  </a:cubicBezTo>
                  <a:cubicBezTo>
                    <a:pt x="5893" y="2482"/>
                    <a:pt x="5893" y="2474"/>
                    <a:pt x="5893" y="2467"/>
                  </a:cubicBezTo>
                  <a:cubicBezTo>
                    <a:pt x="5895" y="2450"/>
                    <a:pt x="5932" y="2465"/>
                    <a:pt x="5938" y="2451"/>
                  </a:cubicBezTo>
                  <a:cubicBezTo>
                    <a:pt x="5942" y="2422"/>
                    <a:pt x="5895" y="2436"/>
                    <a:pt x="5893" y="2412"/>
                  </a:cubicBezTo>
                  <a:cubicBezTo>
                    <a:pt x="5893" y="2383"/>
                    <a:pt x="5948" y="2402"/>
                    <a:pt x="5938" y="2365"/>
                  </a:cubicBezTo>
                  <a:cubicBezTo>
                    <a:pt x="5926" y="2350"/>
                    <a:pt x="5880" y="2363"/>
                    <a:pt x="5885" y="2333"/>
                  </a:cubicBezTo>
                  <a:cubicBezTo>
                    <a:pt x="5887" y="2303"/>
                    <a:pt x="5949" y="2326"/>
                    <a:pt x="5939" y="2286"/>
                  </a:cubicBezTo>
                  <a:cubicBezTo>
                    <a:pt x="5919" y="2275"/>
                    <a:pt x="5886" y="2274"/>
                    <a:pt x="5885" y="2247"/>
                  </a:cubicBezTo>
                  <a:cubicBezTo>
                    <a:pt x="5892" y="2224"/>
                    <a:pt x="5949" y="2245"/>
                    <a:pt x="5948" y="2216"/>
                  </a:cubicBezTo>
                  <a:cubicBezTo>
                    <a:pt x="5958" y="2174"/>
                    <a:pt x="5881" y="2206"/>
                    <a:pt x="5904" y="2153"/>
                  </a:cubicBezTo>
                  <a:cubicBezTo>
                    <a:pt x="5906" y="2131"/>
                    <a:pt x="5955" y="2150"/>
                    <a:pt x="5949" y="2121"/>
                  </a:cubicBezTo>
                  <a:cubicBezTo>
                    <a:pt x="5937" y="2090"/>
                    <a:pt x="5889" y="2090"/>
                    <a:pt x="5895" y="2043"/>
                  </a:cubicBezTo>
                  <a:cubicBezTo>
                    <a:pt x="5903" y="2023"/>
                    <a:pt x="5966" y="2052"/>
                    <a:pt x="5959" y="2019"/>
                  </a:cubicBezTo>
                  <a:cubicBezTo>
                    <a:pt x="5938" y="2004"/>
                    <a:pt x="5900" y="2002"/>
                    <a:pt x="5905" y="1964"/>
                  </a:cubicBezTo>
                  <a:cubicBezTo>
                    <a:pt x="5913" y="1950"/>
                    <a:pt x="5933" y="1947"/>
                    <a:pt x="5959" y="1949"/>
                  </a:cubicBezTo>
                  <a:cubicBezTo>
                    <a:pt x="5967" y="1911"/>
                    <a:pt x="5901" y="1936"/>
                    <a:pt x="5905" y="1901"/>
                  </a:cubicBezTo>
                  <a:cubicBezTo>
                    <a:pt x="5900" y="1873"/>
                    <a:pt x="5959" y="1901"/>
                    <a:pt x="5951" y="1870"/>
                  </a:cubicBezTo>
                  <a:cubicBezTo>
                    <a:pt x="5960" y="1839"/>
                    <a:pt x="5900" y="1867"/>
                    <a:pt x="5906" y="1838"/>
                  </a:cubicBezTo>
                  <a:cubicBezTo>
                    <a:pt x="5906" y="1815"/>
                    <a:pt x="5951" y="1831"/>
                    <a:pt x="5951" y="1807"/>
                  </a:cubicBezTo>
                  <a:cubicBezTo>
                    <a:pt x="5929" y="1803"/>
                    <a:pt x="5905" y="1800"/>
                    <a:pt x="5906" y="1776"/>
                  </a:cubicBezTo>
                  <a:cubicBezTo>
                    <a:pt x="5912" y="1760"/>
                    <a:pt x="5960" y="1781"/>
                    <a:pt x="5951" y="1752"/>
                  </a:cubicBezTo>
                  <a:cubicBezTo>
                    <a:pt x="5966" y="1722"/>
                    <a:pt x="5912" y="1749"/>
                    <a:pt x="5915" y="1729"/>
                  </a:cubicBezTo>
                  <a:cubicBezTo>
                    <a:pt x="5908" y="1696"/>
                    <a:pt x="5959" y="1714"/>
                    <a:pt x="5952" y="1682"/>
                  </a:cubicBezTo>
                  <a:cubicBezTo>
                    <a:pt x="5949" y="1666"/>
                    <a:pt x="5912" y="1680"/>
                    <a:pt x="5916" y="1658"/>
                  </a:cubicBezTo>
                  <a:cubicBezTo>
                    <a:pt x="5945" y="1647"/>
                    <a:pt x="5945" y="1610"/>
                    <a:pt x="5979" y="1603"/>
                  </a:cubicBezTo>
                  <a:cubicBezTo>
                    <a:pt x="5977" y="1973"/>
                    <a:pt x="5937" y="2346"/>
                    <a:pt x="5972" y="2687"/>
                  </a:cubicBezTo>
                  <a:cubicBezTo>
                    <a:pt x="5992" y="2693"/>
                    <a:pt x="6008" y="2704"/>
                    <a:pt x="6035" y="2703"/>
                  </a:cubicBezTo>
                  <a:cubicBezTo>
                    <a:pt x="6035" y="2671"/>
                    <a:pt x="6051" y="2654"/>
                    <a:pt x="6045" y="2617"/>
                  </a:cubicBezTo>
                  <a:cubicBezTo>
                    <a:pt x="6014" y="2623"/>
                    <a:pt x="6005" y="2609"/>
                    <a:pt x="6000" y="2593"/>
                  </a:cubicBezTo>
                  <a:cubicBezTo>
                    <a:pt x="6006" y="2577"/>
                    <a:pt x="6054" y="2598"/>
                    <a:pt x="6045" y="2570"/>
                  </a:cubicBezTo>
                  <a:cubicBezTo>
                    <a:pt x="6033" y="2557"/>
                    <a:pt x="5998" y="2563"/>
                    <a:pt x="6000" y="2538"/>
                  </a:cubicBezTo>
                  <a:cubicBezTo>
                    <a:pt x="6009" y="2525"/>
                    <a:pt x="6029" y="2521"/>
                    <a:pt x="6046" y="2515"/>
                  </a:cubicBezTo>
                  <a:cubicBezTo>
                    <a:pt x="6058" y="2481"/>
                    <a:pt x="6003" y="2505"/>
                    <a:pt x="6010" y="2475"/>
                  </a:cubicBezTo>
                  <a:cubicBezTo>
                    <a:pt x="6002" y="2445"/>
                    <a:pt x="6049" y="2463"/>
                    <a:pt x="6037" y="2428"/>
                  </a:cubicBezTo>
                  <a:cubicBezTo>
                    <a:pt x="6035" y="2412"/>
                    <a:pt x="5997" y="2426"/>
                    <a:pt x="6001" y="2404"/>
                  </a:cubicBezTo>
                  <a:cubicBezTo>
                    <a:pt x="5999" y="2371"/>
                    <a:pt x="6035" y="2371"/>
                    <a:pt x="6047" y="2350"/>
                  </a:cubicBezTo>
                  <a:cubicBezTo>
                    <a:pt x="6043" y="2322"/>
                    <a:pt x="6005" y="2323"/>
                    <a:pt x="6011" y="2287"/>
                  </a:cubicBezTo>
                  <a:cubicBezTo>
                    <a:pt x="6018" y="2269"/>
                    <a:pt x="6062" y="2285"/>
                    <a:pt x="6056" y="2256"/>
                  </a:cubicBezTo>
                  <a:cubicBezTo>
                    <a:pt x="6056" y="2214"/>
                    <a:pt x="6001" y="2220"/>
                    <a:pt x="6003" y="2177"/>
                  </a:cubicBezTo>
                  <a:cubicBezTo>
                    <a:pt x="6009" y="2159"/>
                    <a:pt x="6065" y="2184"/>
                    <a:pt x="6057" y="2154"/>
                  </a:cubicBezTo>
                  <a:cubicBezTo>
                    <a:pt x="6060" y="2119"/>
                    <a:pt x="6003" y="2137"/>
                    <a:pt x="6012" y="2098"/>
                  </a:cubicBezTo>
                  <a:cubicBezTo>
                    <a:pt x="6049" y="2104"/>
                    <a:pt x="6064" y="2091"/>
                    <a:pt x="6057" y="2059"/>
                  </a:cubicBezTo>
                  <a:cubicBezTo>
                    <a:pt x="6050" y="2042"/>
                    <a:pt x="6002" y="2060"/>
                    <a:pt x="6013" y="2028"/>
                  </a:cubicBezTo>
                  <a:cubicBezTo>
                    <a:pt x="6014" y="2002"/>
                    <a:pt x="6066" y="2022"/>
                    <a:pt x="6058" y="1989"/>
                  </a:cubicBezTo>
                  <a:cubicBezTo>
                    <a:pt x="6063" y="1964"/>
                    <a:pt x="6013" y="1985"/>
                    <a:pt x="6022" y="1957"/>
                  </a:cubicBezTo>
                  <a:cubicBezTo>
                    <a:pt x="6006" y="1914"/>
                    <a:pt x="6070" y="1942"/>
                    <a:pt x="6058" y="1902"/>
                  </a:cubicBezTo>
                  <a:cubicBezTo>
                    <a:pt x="6051" y="1885"/>
                    <a:pt x="6003" y="1903"/>
                    <a:pt x="6014" y="1871"/>
                  </a:cubicBezTo>
                  <a:cubicBezTo>
                    <a:pt x="6033" y="1864"/>
                    <a:pt x="6067" y="1871"/>
                    <a:pt x="6059" y="1839"/>
                  </a:cubicBezTo>
                  <a:cubicBezTo>
                    <a:pt x="6062" y="1819"/>
                    <a:pt x="6008" y="1846"/>
                    <a:pt x="6023" y="1816"/>
                  </a:cubicBezTo>
                  <a:cubicBezTo>
                    <a:pt x="6019" y="1791"/>
                    <a:pt x="6068" y="1813"/>
                    <a:pt x="6059" y="1784"/>
                  </a:cubicBezTo>
                  <a:cubicBezTo>
                    <a:pt x="6009" y="1771"/>
                    <a:pt x="6048" y="1745"/>
                    <a:pt x="6060" y="1722"/>
                  </a:cubicBezTo>
                  <a:cubicBezTo>
                    <a:pt x="6042" y="1718"/>
                    <a:pt x="6021" y="1719"/>
                    <a:pt x="6024" y="1698"/>
                  </a:cubicBezTo>
                  <a:cubicBezTo>
                    <a:pt x="6025" y="1683"/>
                    <a:pt x="6054" y="1693"/>
                    <a:pt x="6060" y="1682"/>
                  </a:cubicBezTo>
                  <a:cubicBezTo>
                    <a:pt x="6069" y="1648"/>
                    <a:pt x="6030" y="1656"/>
                    <a:pt x="6033" y="1627"/>
                  </a:cubicBezTo>
                  <a:cubicBezTo>
                    <a:pt x="6061" y="1631"/>
                    <a:pt x="6054" y="1603"/>
                    <a:pt x="6087" y="1612"/>
                  </a:cubicBezTo>
                  <a:cubicBezTo>
                    <a:pt x="6085" y="1954"/>
                    <a:pt x="6046" y="2368"/>
                    <a:pt x="6080" y="2711"/>
                  </a:cubicBezTo>
                  <a:cubicBezTo>
                    <a:pt x="6138" y="2327"/>
                    <a:pt x="6129" y="1928"/>
                    <a:pt x="6151" y="1565"/>
                  </a:cubicBezTo>
                  <a:cubicBezTo>
                    <a:pt x="6002" y="1558"/>
                    <a:pt x="5801" y="1569"/>
                    <a:pt x="5682" y="1594"/>
                  </a:cubicBezTo>
                  <a:close/>
                  <a:moveTo>
                    <a:pt x="7484" y="1605"/>
                  </a:moveTo>
                  <a:cubicBezTo>
                    <a:pt x="7583" y="1605"/>
                    <a:pt x="7682" y="1606"/>
                    <a:pt x="7781" y="1607"/>
                  </a:cubicBezTo>
                  <a:cubicBezTo>
                    <a:pt x="7718" y="1558"/>
                    <a:pt x="7559" y="1575"/>
                    <a:pt x="7484" y="1605"/>
                  </a:cubicBezTo>
                  <a:close/>
                  <a:moveTo>
                    <a:pt x="6195" y="1613"/>
                  </a:moveTo>
                  <a:cubicBezTo>
                    <a:pt x="6379" y="1591"/>
                    <a:pt x="6620" y="1619"/>
                    <a:pt x="6790" y="1585"/>
                  </a:cubicBezTo>
                  <a:cubicBezTo>
                    <a:pt x="6575" y="1591"/>
                    <a:pt x="6331" y="1565"/>
                    <a:pt x="6195" y="1613"/>
                  </a:cubicBezTo>
                  <a:close/>
                  <a:moveTo>
                    <a:pt x="5483" y="1694"/>
                  </a:moveTo>
                  <a:cubicBezTo>
                    <a:pt x="5512" y="1683"/>
                    <a:pt x="5608" y="1621"/>
                    <a:pt x="5610" y="1585"/>
                  </a:cubicBezTo>
                  <a:cubicBezTo>
                    <a:pt x="5576" y="1629"/>
                    <a:pt x="5522" y="1655"/>
                    <a:pt x="5483" y="1694"/>
                  </a:cubicBezTo>
                  <a:close/>
                  <a:moveTo>
                    <a:pt x="9519" y="1625"/>
                  </a:moveTo>
                  <a:cubicBezTo>
                    <a:pt x="9556" y="1626"/>
                    <a:pt x="9593" y="1627"/>
                    <a:pt x="9609" y="1610"/>
                  </a:cubicBezTo>
                  <a:cubicBezTo>
                    <a:pt x="9578" y="1614"/>
                    <a:pt x="9524" y="1598"/>
                    <a:pt x="9519" y="1625"/>
                  </a:cubicBezTo>
                  <a:close/>
                  <a:moveTo>
                    <a:pt x="9501" y="1665"/>
                  </a:moveTo>
                  <a:cubicBezTo>
                    <a:pt x="9556" y="1661"/>
                    <a:pt x="9658" y="1656"/>
                    <a:pt x="9654" y="1626"/>
                  </a:cubicBezTo>
                  <a:cubicBezTo>
                    <a:pt x="9613" y="1648"/>
                    <a:pt x="9520" y="1624"/>
                    <a:pt x="9501" y="1665"/>
                  </a:cubicBezTo>
                  <a:close/>
                  <a:moveTo>
                    <a:pt x="7483" y="1652"/>
                  </a:moveTo>
                  <a:cubicBezTo>
                    <a:pt x="7552" y="1658"/>
                    <a:pt x="7645" y="1643"/>
                    <a:pt x="7699" y="1661"/>
                  </a:cubicBezTo>
                  <a:cubicBezTo>
                    <a:pt x="7627" y="1663"/>
                    <a:pt x="7572" y="1680"/>
                    <a:pt x="7492" y="1676"/>
                  </a:cubicBezTo>
                  <a:cubicBezTo>
                    <a:pt x="7551" y="1703"/>
                    <a:pt x="7707" y="1682"/>
                    <a:pt x="7789" y="1677"/>
                  </a:cubicBezTo>
                  <a:cubicBezTo>
                    <a:pt x="7773" y="1666"/>
                    <a:pt x="7739" y="1669"/>
                    <a:pt x="7726" y="1653"/>
                  </a:cubicBezTo>
                  <a:cubicBezTo>
                    <a:pt x="7724" y="1633"/>
                    <a:pt x="7777" y="1661"/>
                    <a:pt x="7763" y="1630"/>
                  </a:cubicBezTo>
                  <a:cubicBezTo>
                    <a:pt x="7689" y="1634"/>
                    <a:pt x="7541" y="1611"/>
                    <a:pt x="7483" y="1652"/>
                  </a:cubicBezTo>
                  <a:close/>
                  <a:moveTo>
                    <a:pt x="6475" y="1622"/>
                  </a:moveTo>
                  <a:cubicBezTo>
                    <a:pt x="6438" y="1627"/>
                    <a:pt x="6379" y="1611"/>
                    <a:pt x="6357" y="1629"/>
                  </a:cubicBezTo>
                  <a:cubicBezTo>
                    <a:pt x="6394" y="1624"/>
                    <a:pt x="6453" y="1640"/>
                    <a:pt x="6475" y="1622"/>
                  </a:cubicBezTo>
                  <a:close/>
                  <a:moveTo>
                    <a:pt x="6312" y="1629"/>
                  </a:moveTo>
                  <a:cubicBezTo>
                    <a:pt x="6285" y="1634"/>
                    <a:pt x="6235" y="1618"/>
                    <a:pt x="6222" y="1636"/>
                  </a:cubicBezTo>
                  <a:cubicBezTo>
                    <a:pt x="6250" y="1632"/>
                    <a:pt x="6300" y="1647"/>
                    <a:pt x="6312" y="1629"/>
                  </a:cubicBezTo>
                  <a:close/>
                  <a:moveTo>
                    <a:pt x="6240" y="1668"/>
                  </a:moveTo>
                  <a:cubicBezTo>
                    <a:pt x="6417" y="1658"/>
                    <a:pt x="6622" y="1674"/>
                    <a:pt x="6781" y="1648"/>
                  </a:cubicBezTo>
                  <a:cubicBezTo>
                    <a:pt x="6609" y="1632"/>
                    <a:pt x="6399" y="1646"/>
                    <a:pt x="6240" y="1668"/>
                  </a:cubicBezTo>
                  <a:close/>
                  <a:moveTo>
                    <a:pt x="9501" y="1704"/>
                  </a:moveTo>
                  <a:cubicBezTo>
                    <a:pt x="9579" y="1692"/>
                    <a:pt x="9678" y="1697"/>
                    <a:pt x="9726" y="1658"/>
                  </a:cubicBezTo>
                  <a:cubicBezTo>
                    <a:pt x="9646" y="1669"/>
                    <a:pt x="9552" y="1668"/>
                    <a:pt x="9501" y="1704"/>
                  </a:cubicBezTo>
                  <a:close/>
                  <a:moveTo>
                    <a:pt x="2493" y="1668"/>
                  </a:moveTo>
                  <a:cubicBezTo>
                    <a:pt x="2512" y="1731"/>
                    <a:pt x="2408" y="1766"/>
                    <a:pt x="2447" y="1848"/>
                  </a:cubicBezTo>
                  <a:cubicBezTo>
                    <a:pt x="2533" y="1856"/>
                    <a:pt x="2612" y="1801"/>
                    <a:pt x="2690" y="1834"/>
                  </a:cubicBezTo>
                  <a:cubicBezTo>
                    <a:pt x="2683" y="1802"/>
                    <a:pt x="2704" y="1794"/>
                    <a:pt x="2699" y="1763"/>
                  </a:cubicBezTo>
                  <a:cubicBezTo>
                    <a:pt x="2660" y="1730"/>
                    <a:pt x="2633" y="1685"/>
                    <a:pt x="2610" y="1637"/>
                  </a:cubicBezTo>
                  <a:cubicBezTo>
                    <a:pt x="2558" y="1636"/>
                    <a:pt x="2524" y="1651"/>
                    <a:pt x="2493" y="1668"/>
                  </a:cubicBezTo>
                  <a:close/>
                  <a:moveTo>
                    <a:pt x="2060" y="1665"/>
                  </a:moveTo>
                  <a:cubicBezTo>
                    <a:pt x="2044" y="1854"/>
                    <a:pt x="2011" y="2102"/>
                    <a:pt x="2039" y="2278"/>
                  </a:cubicBezTo>
                  <a:cubicBezTo>
                    <a:pt x="2051" y="2222"/>
                    <a:pt x="2037" y="2191"/>
                    <a:pt x="2040" y="2113"/>
                  </a:cubicBezTo>
                  <a:cubicBezTo>
                    <a:pt x="2057" y="2115"/>
                    <a:pt x="2060" y="2104"/>
                    <a:pt x="2076" y="2105"/>
                  </a:cubicBezTo>
                  <a:cubicBezTo>
                    <a:pt x="2098" y="1968"/>
                    <a:pt x="2079" y="1795"/>
                    <a:pt x="2105" y="1681"/>
                  </a:cubicBezTo>
                  <a:cubicBezTo>
                    <a:pt x="2126" y="1681"/>
                    <a:pt x="2147" y="1682"/>
                    <a:pt x="2168" y="1682"/>
                  </a:cubicBezTo>
                  <a:cubicBezTo>
                    <a:pt x="2180" y="1701"/>
                    <a:pt x="2174" y="1734"/>
                    <a:pt x="2204" y="1737"/>
                  </a:cubicBezTo>
                  <a:cubicBezTo>
                    <a:pt x="2182" y="1767"/>
                    <a:pt x="2215" y="1834"/>
                    <a:pt x="2149" y="1862"/>
                  </a:cubicBezTo>
                  <a:cubicBezTo>
                    <a:pt x="2170" y="1860"/>
                    <a:pt x="2183" y="1864"/>
                    <a:pt x="2185" y="1878"/>
                  </a:cubicBezTo>
                  <a:cubicBezTo>
                    <a:pt x="2178" y="1900"/>
                    <a:pt x="2154" y="1909"/>
                    <a:pt x="2140" y="1925"/>
                  </a:cubicBezTo>
                  <a:cubicBezTo>
                    <a:pt x="2153" y="1926"/>
                    <a:pt x="2173" y="1922"/>
                    <a:pt x="2176" y="1933"/>
                  </a:cubicBezTo>
                  <a:cubicBezTo>
                    <a:pt x="2151" y="1946"/>
                    <a:pt x="2201" y="1979"/>
                    <a:pt x="2149" y="1972"/>
                  </a:cubicBezTo>
                  <a:cubicBezTo>
                    <a:pt x="2135" y="2002"/>
                    <a:pt x="2189" y="1974"/>
                    <a:pt x="2175" y="2004"/>
                  </a:cubicBezTo>
                  <a:cubicBezTo>
                    <a:pt x="2148" y="2003"/>
                    <a:pt x="2126" y="2007"/>
                    <a:pt x="2112" y="2019"/>
                  </a:cubicBezTo>
                  <a:cubicBezTo>
                    <a:pt x="2152" y="2038"/>
                    <a:pt x="2186" y="2054"/>
                    <a:pt x="2184" y="2090"/>
                  </a:cubicBezTo>
                  <a:cubicBezTo>
                    <a:pt x="2164" y="2102"/>
                    <a:pt x="2128" y="2099"/>
                    <a:pt x="2121" y="2121"/>
                  </a:cubicBezTo>
                  <a:cubicBezTo>
                    <a:pt x="2157" y="2124"/>
                    <a:pt x="2171" y="2107"/>
                    <a:pt x="2211" y="2114"/>
                  </a:cubicBezTo>
                  <a:cubicBezTo>
                    <a:pt x="2231" y="2059"/>
                    <a:pt x="2238" y="1997"/>
                    <a:pt x="2212" y="1949"/>
                  </a:cubicBezTo>
                  <a:cubicBezTo>
                    <a:pt x="2267" y="1894"/>
                    <a:pt x="2194" y="1713"/>
                    <a:pt x="2250" y="1682"/>
                  </a:cubicBezTo>
                  <a:cubicBezTo>
                    <a:pt x="2325" y="1682"/>
                    <a:pt x="2329" y="1766"/>
                    <a:pt x="2276" y="1792"/>
                  </a:cubicBezTo>
                  <a:cubicBezTo>
                    <a:pt x="2337" y="1797"/>
                    <a:pt x="2260" y="1827"/>
                    <a:pt x="2303" y="1847"/>
                  </a:cubicBezTo>
                  <a:cubicBezTo>
                    <a:pt x="2279" y="1845"/>
                    <a:pt x="2264" y="1850"/>
                    <a:pt x="2266" y="1871"/>
                  </a:cubicBezTo>
                  <a:cubicBezTo>
                    <a:pt x="2280" y="1872"/>
                    <a:pt x="2300" y="1868"/>
                    <a:pt x="2302" y="1879"/>
                  </a:cubicBezTo>
                  <a:cubicBezTo>
                    <a:pt x="2318" y="1924"/>
                    <a:pt x="2265" y="1909"/>
                    <a:pt x="2257" y="1933"/>
                  </a:cubicBezTo>
                  <a:cubicBezTo>
                    <a:pt x="2281" y="1931"/>
                    <a:pt x="2296" y="1937"/>
                    <a:pt x="2293" y="1957"/>
                  </a:cubicBezTo>
                  <a:cubicBezTo>
                    <a:pt x="2235" y="1958"/>
                    <a:pt x="2302" y="1963"/>
                    <a:pt x="2293" y="1989"/>
                  </a:cubicBezTo>
                  <a:cubicBezTo>
                    <a:pt x="2282" y="1990"/>
                    <a:pt x="2267" y="1987"/>
                    <a:pt x="2266" y="1996"/>
                  </a:cubicBezTo>
                  <a:cubicBezTo>
                    <a:pt x="2326" y="2014"/>
                    <a:pt x="2286" y="2083"/>
                    <a:pt x="2265" y="2114"/>
                  </a:cubicBezTo>
                  <a:cubicBezTo>
                    <a:pt x="2304" y="2099"/>
                    <a:pt x="2320" y="2144"/>
                    <a:pt x="2337" y="2122"/>
                  </a:cubicBezTo>
                  <a:cubicBezTo>
                    <a:pt x="2310" y="1992"/>
                    <a:pt x="2360" y="1834"/>
                    <a:pt x="2331" y="1698"/>
                  </a:cubicBezTo>
                  <a:cubicBezTo>
                    <a:pt x="2341" y="1690"/>
                    <a:pt x="2347" y="1676"/>
                    <a:pt x="2376" y="1683"/>
                  </a:cubicBezTo>
                  <a:cubicBezTo>
                    <a:pt x="2368" y="1723"/>
                    <a:pt x="2365" y="1728"/>
                    <a:pt x="2402" y="1738"/>
                  </a:cubicBezTo>
                  <a:cubicBezTo>
                    <a:pt x="2330" y="1780"/>
                    <a:pt x="2356" y="1949"/>
                    <a:pt x="2364" y="2036"/>
                  </a:cubicBezTo>
                  <a:cubicBezTo>
                    <a:pt x="2350" y="1885"/>
                    <a:pt x="2421" y="1793"/>
                    <a:pt x="2412" y="1660"/>
                  </a:cubicBezTo>
                  <a:cubicBezTo>
                    <a:pt x="2316" y="1653"/>
                    <a:pt x="2165" y="1655"/>
                    <a:pt x="2060" y="1665"/>
                  </a:cubicBezTo>
                  <a:close/>
                  <a:moveTo>
                    <a:pt x="6447" y="1693"/>
                  </a:moveTo>
                  <a:cubicBezTo>
                    <a:pt x="6515" y="1680"/>
                    <a:pt x="6414" y="1684"/>
                    <a:pt x="6375" y="1684"/>
                  </a:cubicBezTo>
                  <a:cubicBezTo>
                    <a:pt x="6295" y="1686"/>
                    <a:pt x="6216" y="1693"/>
                    <a:pt x="6177" y="1707"/>
                  </a:cubicBezTo>
                  <a:cubicBezTo>
                    <a:pt x="6274" y="1699"/>
                    <a:pt x="6385" y="1704"/>
                    <a:pt x="6447" y="1693"/>
                  </a:cubicBezTo>
                  <a:close/>
                  <a:moveTo>
                    <a:pt x="5474" y="1804"/>
                  </a:moveTo>
                  <a:cubicBezTo>
                    <a:pt x="5503" y="1768"/>
                    <a:pt x="5592" y="1705"/>
                    <a:pt x="5591" y="1695"/>
                  </a:cubicBezTo>
                  <a:cubicBezTo>
                    <a:pt x="5561" y="1734"/>
                    <a:pt x="5461" y="1753"/>
                    <a:pt x="5474" y="1804"/>
                  </a:cubicBezTo>
                  <a:close/>
                  <a:moveTo>
                    <a:pt x="6195" y="1738"/>
                  </a:moveTo>
                  <a:cubicBezTo>
                    <a:pt x="6372" y="1713"/>
                    <a:pt x="6599" y="1732"/>
                    <a:pt x="6762" y="1695"/>
                  </a:cubicBezTo>
                  <a:cubicBezTo>
                    <a:pt x="6569" y="1706"/>
                    <a:pt x="6365" y="1707"/>
                    <a:pt x="6195" y="1738"/>
                  </a:cubicBezTo>
                  <a:close/>
                  <a:moveTo>
                    <a:pt x="7492" y="1731"/>
                  </a:moveTo>
                  <a:cubicBezTo>
                    <a:pt x="7564" y="1743"/>
                    <a:pt x="7665" y="1716"/>
                    <a:pt x="7762" y="1724"/>
                  </a:cubicBezTo>
                  <a:cubicBezTo>
                    <a:pt x="7704" y="1679"/>
                    <a:pt x="7553" y="1706"/>
                    <a:pt x="7492" y="1731"/>
                  </a:cubicBezTo>
                  <a:close/>
                  <a:moveTo>
                    <a:pt x="493" y="1687"/>
                  </a:moveTo>
                  <a:cubicBezTo>
                    <a:pt x="492" y="1713"/>
                    <a:pt x="514" y="1721"/>
                    <a:pt x="529" y="1734"/>
                  </a:cubicBezTo>
                  <a:cubicBezTo>
                    <a:pt x="512" y="1738"/>
                    <a:pt x="475" y="1723"/>
                    <a:pt x="484" y="1750"/>
                  </a:cubicBezTo>
                  <a:cubicBezTo>
                    <a:pt x="501" y="1782"/>
                    <a:pt x="582" y="1759"/>
                    <a:pt x="628" y="1766"/>
                  </a:cubicBezTo>
                  <a:cubicBezTo>
                    <a:pt x="617" y="1799"/>
                    <a:pt x="628" y="1805"/>
                    <a:pt x="636" y="1837"/>
                  </a:cubicBezTo>
                  <a:cubicBezTo>
                    <a:pt x="597" y="1860"/>
                    <a:pt x="478" y="1813"/>
                    <a:pt x="483" y="1875"/>
                  </a:cubicBezTo>
                  <a:cubicBezTo>
                    <a:pt x="548" y="1855"/>
                    <a:pt x="593" y="1859"/>
                    <a:pt x="654" y="1845"/>
                  </a:cubicBezTo>
                  <a:cubicBezTo>
                    <a:pt x="661" y="1784"/>
                    <a:pt x="644" y="1717"/>
                    <a:pt x="655" y="1696"/>
                  </a:cubicBezTo>
                  <a:cubicBezTo>
                    <a:pt x="608" y="1668"/>
                    <a:pt x="553" y="1671"/>
                    <a:pt x="493" y="1687"/>
                  </a:cubicBezTo>
                  <a:close/>
                  <a:moveTo>
                    <a:pt x="10095" y="1755"/>
                  </a:moveTo>
                  <a:cubicBezTo>
                    <a:pt x="10126" y="1758"/>
                    <a:pt x="10195" y="1754"/>
                    <a:pt x="10167" y="1732"/>
                  </a:cubicBezTo>
                  <a:cubicBezTo>
                    <a:pt x="10155" y="1750"/>
                    <a:pt x="10099" y="1730"/>
                    <a:pt x="10095" y="1755"/>
                  </a:cubicBezTo>
                  <a:close/>
                  <a:moveTo>
                    <a:pt x="781" y="1704"/>
                  </a:moveTo>
                  <a:cubicBezTo>
                    <a:pt x="699" y="1674"/>
                    <a:pt x="648" y="1731"/>
                    <a:pt x="681" y="1798"/>
                  </a:cubicBezTo>
                  <a:cubicBezTo>
                    <a:pt x="706" y="1805"/>
                    <a:pt x="766" y="1782"/>
                    <a:pt x="762" y="1814"/>
                  </a:cubicBezTo>
                  <a:cubicBezTo>
                    <a:pt x="756" y="1837"/>
                    <a:pt x="688" y="1807"/>
                    <a:pt x="681" y="1829"/>
                  </a:cubicBezTo>
                  <a:cubicBezTo>
                    <a:pt x="712" y="1847"/>
                    <a:pt x="753" y="1856"/>
                    <a:pt x="771" y="1885"/>
                  </a:cubicBezTo>
                  <a:cubicBezTo>
                    <a:pt x="757" y="1910"/>
                    <a:pt x="714" y="1909"/>
                    <a:pt x="672" y="1908"/>
                  </a:cubicBezTo>
                  <a:cubicBezTo>
                    <a:pt x="668" y="1893"/>
                    <a:pt x="646" y="1894"/>
                    <a:pt x="654" y="1869"/>
                  </a:cubicBezTo>
                  <a:cubicBezTo>
                    <a:pt x="619" y="1874"/>
                    <a:pt x="580" y="1877"/>
                    <a:pt x="564" y="1899"/>
                  </a:cubicBezTo>
                  <a:cubicBezTo>
                    <a:pt x="597" y="1904"/>
                    <a:pt x="659" y="1885"/>
                    <a:pt x="654" y="1924"/>
                  </a:cubicBezTo>
                  <a:cubicBezTo>
                    <a:pt x="629" y="1928"/>
                    <a:pt x="529" y="1899"/>
                    <a:pt x="483" y="1922"/>
                  </a:cubicBezTo>
                  <a:cubicBezTo>
                    <a:pt x="482" y="1933"/>
                    <a:pt x="482" y="1943"/>
                    <a:pt x="482" y="1954"/>
                  </a:cubicBezTo>
                  <a:cubicBezTo>
                    <a:pt x="613" y="1997"/>
                    <a:pt x="678" y="1941"/>
                    <a:pt x="798" y="1964"/>
                  </a:cubicBezTo>
                  <a:cubicBezTo>
                    <a:pt x="783" y="1895"/>
                    <a:pt x="837" y="1760"/>
                    <a:pt x="781" y="1704"/>
                  </a:cubicBezTo>
                  <a:close/>
                  <a:moveTo>
                    <a:pt x="7509" y="1770"/>
                  </a:moveTo>
                  <a:cubicBezTo>
                    <a:pt x="7604" y="1769"/>
                    <a:pt x="7705" y="1774"/>
                    <a:pt x="7771" y="1748"/>
                  </a:cubicBezTo>
                  <a:cubicBezTo>
                    <a:pt x="7688" y="1729"/>
                    <a:pt x="7571" y="1744"/>
                    <a:pt x="7509" y="1770"/>
                  </a:cubicBezTo>
                  <a:close/>
                  <a:moveTo>
                    <a:pt x="9743" y="1792"/>
                  </a:moveTo>
                  <a:cubicBezTo>
                    <a:pt x="9778" y="1798"/>
                    <a:pt x="9778" y="1754"/>
                    <a:pt x="9743" y="1760"/>
                  </a:cubicBezTo>
                  <a:cubicBezTo>
                    <a:pt x="9743" y="1771"/>
                    <a:pt x="9743" y="1781"/>
                    <a:pt x="9743" y="1792"/>
                  </a:cubicBezTo>
                  <a:close/>
                  <a:moveTo>
                    <a:pt x="5482" y="1836"/>
                  </a:moveTo>
                  <a:cubicBezTo>
                    <a:pt x="5502" y="1800"/>
                    <a:pt x="5580" y="1775"/>
                    <a:pt x="5573" y="1742"/>
                  </a:cubicBezTo>
                  <a:cubicBezTo>
                    <a:pt x="5552" y="1777"/>
                    <a:pt x="5481" y="1808"/>
                    <a:pt x="5482" y="1836"/>
                  </a:cubicBezTo>
                  <a:close/>
                  <a:moveTo>
                    <a:pt x="10140" y="1771"/>
                  </a:moveTo>
                  <a:cubicBezTo>
                    <a:pt x="10041" y="1766"/>
                    <a:pt x="10091" y="1810"/>
                    <a:pt x="10140" y="1771"/>
                  </a:cubicBezTo>
                  <a:close/>
                  <a:moveTo>
                    <a:pt x="6735" y="1765"/>
                  </a:moveTo>
                  <a:cubicBezTo>
                    <a:pt x="6803" y="1767"/>
                    <a:pt x="6744" y="1751"/>
                    <a:pt x="6708" y="1757"/>
                  </a:cubicBezTo>
                  <a:cubicBezTo>
                    <a:pt x="6528" y="1756"/>
                    <a:pt x="6359" y="1765"/>
                    <a:pt x="6212" y="1793"/>
                  </a:cubicBezTo>
                  <a:cubicBezTo>
                    <a:pt x="6399" y="1785"/>
                    <a:pt x="6552" y="1760"/>
                    <a:pt x="6735" y="1765"/>
                  </a:cubicBezTo>
                  <a:close/>
                  <a:moveTo>
                    <a:pt x="1716" y="1946"/>
                  </a:moveTo>
                  <a:cubicBezTo>
                    <a:pt x="1684" y="1927"/>
                    <a:pt x="1821" y="1949"/>
                    <a:pt x="1789" y="1931"/>
                  </a:cubicBezTo>
                  <a:cubicBezTo>
                    <a:pt x="1611" y="1964"/>
                    <a:pt x="1686" y="1827"/>
                    <a:pt x="1655" y="1733"/>
                  </a:cubicBezTo>
                  <a:cubicBezTo>
                    <a:pt x="1628" y="1888"/>
                    <a:pt x="1639" y="2107"/>
                    <a:pt x="1651" y="2283"/>
                  </a:cubicBezTo>
                  <a:cubicBezTo>
                    <a:pt x="1637" y="2141"/>
                    <a:pt x="1676" y="2000"/>
                    <a:pt x="1672" y="1914"/>
                  </a:cubicBezTo>
                  <a:cubicBezTo>
                    <a:pt x="1681" y="1925"/>
                    <a:pt x="1707" y="1961"/>
                    <a:pt x="1716" y="1946"/>
                  </a:cubicBezTo>
                  <a:close/>
                  <a:moveTo>
                    <a:pt x="7500" y="1817"/>
                  </a:moveTo>
                  <a:cubicBezTo>
                    <a:pt x="7555" y="1813"/>
                    <a:pt x="7716" y="1835"/>
                    <a:pt x="7780" y="1795"/>
                  </a:cubicBezTo>
                  <a:cubicBezTo>
                    <a:pt x="7724" y="1783"/>
                    <a:pt x="7510" y="1768"/>
                    <a:pt x="7500" y="1817"/>
                  </a:cubicBezTo>
                  <a:close/>
                  <a:moveTo>
                    <a:pt x="8500" y="1808"/>
                  </a:moveTo>
                  <a:cubicBezTo>
                    <a:pt x="8509" y="1847"/>
                    <a:pt x="8502" y="1900"/>
                    <a:pt x="8517" y="1933"/>
                  </a:cubicBezTo>
                  <a:cubicBezTo>
                    <a:pt x="8532" y="1880"/>
                    <a:pt x="8585" y="1862"/>
                    <a:pt x="8581" y="1792"/>
                  </a:cubicBezTo>
                  <a:cubicBezTo>
                    <a:pt x="8569" y="1779"/>
                    <a:pt x="8514" y="1795"/>
                    <a:pt x="8500" y="1808"/>
                  </a:cubicBezTo>
                  <a:close/>
                  <a:moveTo>
                    <a:pt x="8761" y="1911"/>
                  </a:moveTo>
                  <a:cubicBezTo>
                    <a:pt x="8761" y="1869"/>
                    <a:pt x="8761" y="1827"/>
                    <a:pt x="8761" y="1786"/>
                  </a:cubicBezTo>
                  <a:cubicBezTo>
                    <a:pt x="8722" y="1782"/>
                    <a:pt x="8692" y="1787"/>
                    <a:pt x="8671" y="1801"/>
                  </a:cubicBezTo>
                  <a:cubicBezTo>
                    <a:pt x="8692" y="1869"/>
                    <a:pt x="8741" y="1912"/>
                    <a:pt x="8769" y="1974"/>
                  </a:cubicBezTo>
                  <a:cubicBezTo>
                    <a:pt x="8770" y="1931"/>
                    <a:pt x="8786" y="1900"/>
                    <a:pt x="8788" y="1841"/>
                  </a:cubicBezTo>
                  <a:cubicBezTo>
                    <a:pt x="8745" y="1834"/>
                    <a:pt x="8790" y="1905"/>
                    <a:pt x="8761" y="1911"/>
                  </a:cubicBezTo>
                  <a:close/>
                  <a:moveTo>
                    <a:pt x="10158" y="1810"/>
                  </a:moveTo>
                  <a:cubicBezTo>
                    <a:pt x="10176" y="1812"/>
                    <a:pt x="10175" y="1831"/>
                    <a:pt x="10184" y="1842"/>
                  </a:cubicBezTo>
                  <a:cubicBezTo>
                    <a:pt x="10213" y="1841"/>
                    <a:pt x="10253" y="1850"/>
                    <a:pt x="10248" y="1818"/>
                  </a:cubicBezTo>
                  <a:cubicBezTo>
                    <a:pt x="10199" y="1828"/>
                    <a:pt x="10189" y="1771"/>
                    <a:pt x="10158" y="1810"/>
                  </a:cubicBezTo>
                  <a:close/>
                  <a:moveTo>
                    <a:pt x="1564" y="1764"/>
                  </a:moveTo>
                  <a:cubicBezTo>
                    <a:pt x="1571" y="1770"/>
                    <a:pt x="1618" y="1785"/>
                    <a:pt x="1610" y="1757"/>
                  </a:cubicBezTo>
                  <a:cubicBezTo>
                    <a:pt x="1606" y="1739"/>
                    <a:pt x="1560" y="1749"/>
                    <a:pt x="1564" y="1764"/>
                  </a:cubicBezTo>
                  <a:close/>
                  <a:moveTo>
                    <a:pt x="6203" y="1825"/>
                  </a:moveTo>
                  <a:cubicBezTo>
                    <a:pt x="6399" y="1801"/>
                    <a:pt x="6591" y="1818"/>
                    <a:pt x="6771" y="1789"/>
                  </a:cubicBezTo>
                  <a:cubicBezTo>
                    <a:pt x="6564" y="1783"/>
                    <a:pt x="6387" y="1795"/>
                    <a:pt x="6203" y="1825"/>
                  </a:cubicBezTo>
                  <a:close/>
                  <a:moveTo>
                    <a:pt x="4672" y="1823"/>
                  </a:moveTo>
                  <a:cubicBezTo>
                    <a:pt x="4673" y="1805"/>
                    <a:pt x="4726" y="1793"/>
                    <a:pt x="4699" y="1776"/>
                  </a:cubicBezTo>
                  <a:cubicBezTo>
                    <a:pt x="4699" y="1795"/>
                    <a:pt x="4639" y="1801"/>
                    <a:pt x="4672" y="1823"/>
                  </a:cubicBezTo>
                  <a:close/>
                  <a:moveTo>
                    <a:pt x="9617" y="1822"/>
                  </a:moveTo>
                  <a:cubicBezTo>
                    <a:pt x="9659" y="1822"/>
                    <a:pt x="9706" y="1827"/>
                    <a:pt x="9725" y="1807"/>
                  </a:cubicBezTo>
                  <a:cubicBezTo>
                    <a:pt x="9682" y="1806"/>
                    <a:pt x="9644" y="1809"/>
                    <a:pt x="9617" y="1822"/>
                  </a:cubicBezTo>
                  <a:close/>
                  <a:moveTo>
                    <a:pt x="10296" y="2675"/>
                  </a:moveTo>
                  <a:cubicBezTo>
                    <a:pt x="10315" y="2622"/>
                    <a:pt x="10319" y="2602"/>
                    <a:pt x="10324" y="2533"/>
                  </a:cubicBezTo>
                  <a:cubicBezTo>
                    <a:pt x="10329" y="2509"/>
                    <a:pt x="10279" y="2530"/>
                    <a:pt x="10288" y="2502"/>
                  </a:cubicBezTo>
                  <a:cubicBezTo>
                    <a:pt x="10270" y="2273"/>
                    <a:pt x="10344" y="1983"/>
                    <a:pt x="10275" y="1811"/>
                  </a:cubicBezTo>
                  <a:cubicBezTo>
                    <a:pt x="10247" y="2075"/>
                    <a:pt x="10247" y="2432"/>
                    <a:pt x="10269" y="2690"/>
                  </a:cubicBezTo>
                  <a:cubicBezTo>
                    <a:pt x="10297" y="2698"/>
                    <a:pt x="10334" y="2674"/>
                    <a:pt x="10314" y="2667"/>
                  </a:cubicBezTo>
                  <a:cubicBezTo>
                    <a:pt x="10312" y="2673"/>
                    <a:pt x="10307" y="2676"/>
                    <a:pt x="10296" y="2675"/>
                  </a:cubicBezTo>
                  <a:close/>
                  <a:moveTo>
                    <a:pt x="4104" y="1788"/>
                  </a:moveTo>
                  <a:cubicBezTo>
                    <a:pt x="4123" y="1915"/>
                    <a:pt x="4092" y="2127"/>
                    <a:pt x="4093" y="2251"/>
                  </a:cubicBezTo>
                  <a:cubicBezTo>
                    <a:pt x="4153" y="2271"/>
                    <a:pt x="4211" y="2248"/>
                    <a:pt x="4273" y="2260"/>
                  </a:cubicBezTo>
                  <a:cubicBezTo>
                    <a:pt x="4289" y="2245"/>
                    <a:pt x="4280" y="2208"/>
                    <a:pt x="4282" y="2182"/>
                  </a:cubicBezTo>
                  <a:cubicBezTo>
                    <a:pt x="4255" y="2171"/>
                    <a:pt x="4211" y="2176"/>
                    <a:pt x="4210" y="2142"/>
                  </a:cubicBezTo>
                  <a:cubicBezTo>
                    <a:pt x="4273" y="1991"/>
                    <a:pt x="4205" y="1874"/>
                    <a:pt x="4231" y="1781"/>
                  </a:cubicBezTo>
                  <a:cubicBezTo>
                    <a:pt x="4184" y="1779"/>
                    <a:pt x="4141" y="1780"/>
                    <a:pt x="4104" y="1788"/>
                  </a:cubicBezTo>
                  <a:close/>
                  <a:moveTo>
                    <a:pt x="3744" y="1817"/>
                  </a:moveTo>
                  <a:cubicBezTo>
                    <a:pt x="3717" y="2130"/>
                    <a:pt x="3706" y="2402"/>
                    <a:pt x="3702" y="2712"/>
                  </a:cubicBezTo>
                  <a:cubicBezTo>
                    <a:pt x="3751" y="2687"/>
                    <a:pt x="3782" y="2645"/>
                    <a:pt x="3802" y="2595"/>
                  </a:cubicBezTo>
                  <a:cubicBezTo>
                    <a:pt x="3806" y="2576"/>
                    <a:pt x="3761" y="2599"/>
                    <a:pt x="3775" y="2571"/>
                  </a:cubicBezTo>
                  <a:cubicBezTo>
                    <a:pt x="3791" y="2569"/>
                    <a:pt x="3820" y="2579"/>
                    <a:pt x="3811" y="2556"/>
                  </a:cubicBezTo>
                  <a:cubicBezTo>
                    <a:pt x="3801" y="2542"/>
                    <a:pt x="3759" y="2554"/>
                    <a:pt x="3776" y="2516"/>
                  </a:cubicBezTo>
                  <a:cubicBezTo>
                    <a:pt x="3788" y="2519"/>
                    <a:pt x="3793" y="2527"/>
                    <a:pt x="3812" y="2524"/>
                  </a:cubicBezTo>
                  <a:cubicBezTo>
                    <a:pt x="3821" y="2493"/>
                    <a:pt x="3761" y="2521"/>
                    <a:pt x="3767" y="2493"/>
                  </a:cubicBezTo>
                  <a:cubicBezTo>
                    <a:pt x="3785" y="2434"/>
                    <a:pt x="3779" y="2368"/>
                    <a:pt x="3768" y="2288"/>
                  </a:cubicBezTo>
                  <a:cubicBezTo>
                    <a:pt x="3780" y="2275"/>
                    <a:pt x="3822" y="2289"/>
                    <a:pt x="3822" y="2265"/>
                  </a:cubicBezTo>
                  <a:cubicBezTo>
                    <a:pt x="3816" y="2253"/>
                    <a:pt x="3778" y="2267"/>
                    <a:pt x="3786" y="2241"/>
                  </a:cubicBezTo>
                  <a:cubicBezTo>
                    <a:pt x="3842" y="2222"/>
                    <a:pt x="3798" y="2237"/>
                    <a:pt x="3778" y="2210"/>
                  </a:cubicBezTo>
                  <a:cubicBezTo>
                    <a:pt x="3789" y="2199"/>
                    <a:pt x="3822" y="2207"/>
                    <a:pt x="3823" y="2187"/>
                  </a:cubicBezTo>
                  <a:cubicBezTo>
                    <a:pt x="3797" y="2188"/>
                    <a:pt x="3774" y="2187"/>
                    <a:pt x="3778" y="2163"/>
                  </a:cubicBezTo>
                  <a:cubicBezTo>
                    <a:pt x="3769" y="2129"/>
                    <a:pt x="3822" y="2149"/>
                    <a:pt x="3823" y="2124"/>
                  </a:cubicBezTo>
                  <a:cubicBezTo>
                    <a:pt x="3806" y="2123"/>
                    <a:pt x="3793" y="2119"/>
                    <a:pt x="3787" y="2108"/>
                  </a:cubicBezTo>
                  <a:cubicBezTo>
                    <a:pt x="3807" y="2110"/>
                    <a:pt x="3816" y="2102"/>
                    <a:pt x="3814" y="2085"/>
                  </a:cubicBezTo>
                  <a:cubicBezTo>
                    <a:pt x="3801" y="2083"/>
                    <a:pt x="3781" y="2087"/>
                    <a:pt x="3778" y="2076"/>
                  </a:cubicBezTo>
                  <a:cubicBezTo>
                    <a:pt x="3775" y="2055"/>
                    <a:pt x="3812" y="2069"/>
                    <a:pt x="3815" y="2053"/>
                  </a:cubicBezTo>
                  <a:cubicBezTo>
                    <a:pt x="3802" y="2049"/>
                    <a:pt x="3768" y="2062"/>
                    <a:pt x="3770" y="2045"/>
                  </a:cubicBezTo>
                  <a:cubicBezTo>
                    <a:pt x="3771" y="2025"/>
                    <a:pt x="3805" y="2034"/>
                    <a:pt x="3806" y="2014"/>
                  </a:cubicBezTo>
                  <a:cubicBezTo>
                    <a:pt x="3763" y="2022"/>
                    <a:pt x="3780" y="1987"/>
                    <a:pt x="3797" y="1982"/>
                  </a:cubicBezTo>
                  <a:cubicBezTo>
                    <a:pt x="3786" y="1981"/>
                    <a:pt x="3771" y="1984"/>
                    <a:pt x="3770" y="1974"/>
                  </a:cubicBezTo>
                  <a:cubicBezTo>
                    <a:pt x="3776" y="1964"/>
                    <a:pt x="3789" y="1960"/>
                    <a:pt x="3806" y="1959"/>
                  </a:cubicBezTo>
                  <a:cubicBezTo>
                    <a:pt x="3816" y="1930"/>
                    <a:pt x="3772" y="1946"/>
                    <a:pt x="3779" y="1919"/>
                  </a:cubicBezTo>
                  <a:cubicBezTo>
                    <a:pt x="3816" y="1917"/>
                    <a:pt x="3818" y="1885"/>
                    <a:pt x="3852" y="1881"/>
                  </a:cubicBezTo>
                  <a:cubicBezTo>
                    <a:pt x="3828" y="2133"/>
                    <a:pt x="3858" y="2430"/>
                    <a:pt x="3820" y="2650"/>
                  </a:cubicBezTo>
                  <a:cubicBezTo>
                    <a:pt x="3863" y="2628"/>
                    <a:pt x="3916" y="2661"/>
                    <a:pt x="3955" y="2643"/>
                  </a:cubicBezTo>
                  <a:cubicBezTo>
                    <a:pt x="3972" y="2381"/>
                    <a:pt x="3959" y="2058"/>
                    <a:pt x="3969" y="1819"/>
                  </a:cubicBezTo>
                  <a:cubicBezTo>
                    <a:pt x="3886" y="1768"/>
                    <a:pt x="3838" y="1835"/>
                    <a:pt x="3744" y="1817"/>
                  </a:cubicBezTo>
                  <a:close/>
                  <a:moveTo>
                    <a:pt x="5482" y="1891"/>
                  </a:moveTo>
                  <a:cubicBezTo>
                    <a:pt x="5505" y="1858"/>
                    <a:pt x="5543" y="1839"/>
                    <a:pt x="5564" y="1805"/>
                  </a:cubicBezTo>
                  <a:cubicBezTo>
                    <a:pt x="5530" y="1823"/>
                    <a:pt x="5471" y="1859"/>
                    <a:pt x="5482" y="1891"/>
                  </a:cubicBezTo>
                  <a:close/>
                  <a:moveTo>
                    <a:pt x="6909" y="2685"/>
                  </a:moveTo>
                  <a:cubicBezTo>
                    <a:pt x="6921" y="2611"/>
                    <a:pt x="6920" y="2526"/>
                    <a:pt x="6920" y="2442"/>
                  </a:cubicBezTo>
                  <a:cubicBezTo>
                    <a:pt x="6899" y="2447"/>
                    <a:pt x="6863" y="2459"/>
                    <a:pt x="6866" y="2426"/>
                  </a:cubicBezTo>
                  <a:cubicBezTo>
                    <a:pt x="6884" y="2426"/>
                    <a:pt x="6902" y="2426"/>
                    <a:pt x="6920" y="2426"/>
                  </a:cubicBezTo>
                  <a:cubicBezTo>
                    <a:pt x="6920" y="2392"/>
                    <a:pt x="6917" y="2355"/>
                    <a:pt x="6930" y="2332"/>
                  </a:cubicBezTo>
                  <a:cubicBezTo>
                    <a:pt x="6911" y="2327"/>
                    <a:pt x="6870" y="2341"/>
                    <a:pt x="6867" y="2323"/>
                  </a:cubicBezTo>
                  <a:cubicBezTo>
                    <a:pt x="6866" y="2313"/>
                    <a:pt x="6855" y="2313"/>
                    <a:pt x="6858" y="2300"/>
                  </a:cubicBezTo>
                  <a:cubicBezTo>
                    <a:pt x="6875" y="2288"/>
                    <a:pt x="6917" y="2300"/>
                    <a:pt x="6930" y="2285"/>
                  </a:cubicBezTo>
                  <a:cubicBezTo>
                    <a:pt x="6910" y="2273"/>
                    <a:pt x="6870" y="2278"/>
                    <a:pt x="6867" y="2253"/>
                  </a:cubicBezTo>
                  <a:cubicBezTo>
                    <a:pt x="6876" y="2235"/>
                    <a:pt x="6916" y="2244"/>
                    <a:pt x="6930" y="2230"/>
                  </a:cubicBezTo>
                  <a:cubicBezTo>
                    <a:pt x="6918" y="2214"/>
                    <a:pt x="6876" y="2224"/>
                    <a:pt x="6876" y="2198"/>
                  </a:cubicBezTo>
                  <a:cubicBezTo>
                    <a:pt x="6883" y="2174"/>
                    <a:pt x="6937" y="2193"/>
                    <a:pt x="6940" y="2167"/>
                  </a:cubicBezTo>
                  <a:cubicBezTo>
                    <a:pt x="6933" y="2149"/>
                    <a:pt x="6877" y="2174"/>
                    <a:pt x="6886" y="2143"/>
                  </a:cubicBezTo>
                  <a:cubicBezTo>
                    <a:pt x="6894" y="2129"/>
                    <a:pt x="6914" y="2126"/>
                    <a:pt x="6940" y="2128"/>
                  </a:cubicBezTo>
                  <a:cubicBezTo>
                    <a:pt x="6947" y="2090"/>
                    <a:pt x="6880" y="2117"/>
                    <a:pt x="6895" y="2072"/>
                  </a:cubicBezTo>
                  <a:cubicBezTo>
                    <a:pt x="6910" y="2072"/>
                    <a:pt x="6925" y="2073"/>
                    <a:pt x="6940" y="2073"/>
                  </a:cubicBezTo>
                  <a:cubicBezTo>
                    <a:pt x="6941" y="2044"/>
                    <a:pt x="6884" y="2064"/>
                    <a:pt x="6886" y="2033"/>
                  </a:cubicBezTo>
                  <a:cubicBezTo>
                    <a:pt x="6897" y="2024"/>
                    <a:pt x="6918" y="2024"/>
                    <a:pt x="6940" y="2025"/>
                  </a:cubicBezTo>
                  <a:cubicBezTo>
                    <a:pt x="6943" y="1994"/>
                    <a:pt x="6877" y="2022"/>
                    <a:pt x="6896" y="1978"/>
                  </a:cubicBezTo>
                  <a:cubicBezTo>
                    <a:pt x="6954" y="1996"/>
                    <a:pt x="6931" y="1941"/>
                    <a:pt x="6977" y="1947"/>
                  </a:cubicBezTo>
                  <a:cubicBezTo>
                    <a:pt x="6935" y="2184"/>
                    <a:pt x="6955" y="2476"/>
                    <a:pt x="6918" y="2716"/>
                  </a:cubicBezTo>
                  <a:cubicBezTo>
                    <a:pt x="6947" y="2718"/>
                    <a:pt x="6958" y="2735"/>
                    <a:pt x="6990" y="2733"/>
                  </a:cubicBezTo>
                  <a:cubicBezTo>
                    <a:pt x="7035" y="2675"/>
                    <a:pt x="7028" y="2496"/>
                    <a:pt x="7001" y="2426"/>
                  </a:cubicBezTo>
                  <a:cubicBezTo>
                    <a:pt x="6985" y="2436"/>
                    <a:pt x="7001" y="2473"/>
                    <a:pt x="6974" y="2473"/>
                  </a:cubicBezTo>
                  <a:cubicBezTo>
                    <a:pt x="6971" y="2462"/>
                    <a:pt x="6954" y="2464"/>
                    <a:pt x="6947" y="2457"/>
                  </a:cubicBezTo>
                  <a:cubicBezTo>
                    <a:pt x="6961" y="2438"/>
                    <a:pt x="6983" y="2431"/>
                    <a:pt x="6965" y="2403"/>
                  </a:cubicBezTo>
                  <a:cubicBezTo>
                    <a:pt x="6977" y="2389"/>
                    <a:pt x="7019" y="2403"/>
                    <a:pt x="7019" y="2379"/>
                  </a:cubicBezTo>
                  <a:cubicBezTo>
                    <a:pt x="7000" y="2370"/>
                    <a:pt x="6970" y="2370"/>
                    <a:pt x="6965" y="2348"/>
                  </a:cubicBezTo>
                  <a:cubicBezTo>
                    <a:pt x="6973" y="2328"/>
                    <a:pt x="7021" y="2344"/>
                    <a:pt x="7020" y="2317"/>
                  </a:cubicBezTo>
                  <a:cubicBezTo>
                    <a:pt x="6994" y="2318"/>
                    <a:pt x="6971" y="2317"/>
                    <a:pt x="6975" y="2293"/>
                  </a:cubicBezTo>
                  <a:cubicBezTo>
                    <a:pt x="6981" y="2275"/>
                    <a:pt x="7026" y="2291"/>
                    <a:pt x="7020" y="2262"/>
                  </a:cubicBezTo>
                  <a:cubicBezTo>
                    <a:pt x="7024" y="2240"/>
                    <a:pt x="6971" y="2267"/>
                    <a:pt x="6975" y="2246"/>
                  </a:cubicBezTo>
                  <a:cubicBezTo>
                    <a:pt x="6974" y="2213"/>
                    <a:pt x="6993" y="2203"/>
                    <a:pt x="7020" y="2215"/>
                  </a:cubicBezTo>
                  <a:cubicBezTo>
                    <a:pt x="7034" y="2179"/>
                    <a:pt x="6961" y="2218"/>
                    <a:pt x="6975" y="2183"/>
                  </a:cubicBezTo>
                  <a:cubicBezTo>
                    <a:pt x="6978" y="2161"/>
                    <a:pt x="7026" y="2180"/>
                    <a:pt x="7021" y="2152"/>
                  </a:cubicBezTo>
                  <a:cubicBezTo>
                    <a:pt x="7025" y="2127"/>
                    <a:pt x="6979" y="2146"/>
                    <a:pt x="6976" y="2128"/>
                  </a:cubicBezTo>
                  <a:cubicBezTo>
                    <a:pt x="6972" y="2098"/>
                    <a:pt x="7008" y="2103"/>
                    <a:pt x="7021" y="2089"/>
                  </a:cubicBezTo>
                  <a:cubicBezTo>
                    <a:pt x="6999" y="2084"/>
                    <a:pt x="6975" y="2082"/>
                    <a:pt x="6976" y="2057"/>
                  </a:cubicBezTo>
                  <a:cubicBezTo>
                    <a:pt x="6988" y="2055"/>
                    <a:pt x="6994" y="2046"/>
                    <a:pt x="7012" y="2050"/>
                  </a:cubicBezTo>
                  <a:cubicBezTo>
                    <a:pt x="7014" y="2022"/>
                    <a:pt x="6970" y="2034"/>
                    <a:pt x="6977" y="2002"/>
                  </a:cubicBezTo>
                  <a:cubicBezTo>
                    <a:pt x="7027" y="2012"/>
                    <a:pt x="7010" y="1963"/>
                    <a:pt x="7040" y="1955"/>
                  </a:cubicBezTo>
                  <a:cubicBezTo>
                    <a:pt x="7072" y="2167"/>
                    <a:pt x="7003" y="2463"/>
                    <a:pt x="7053" y="2686"/>
                  </a:cubicBezTo>
                  <a:cubicBezTo>
                    <a:pt x="7076" y="2669"/>
                    <a:pt x="7100" y="2653"/>
                    <a:pt x="7135" y="2647"/>
                  </a:cubicBezTo>
                  <a:cubicBezTo>
                    <a:pt x="7135" y="2579"/>
                    <a:pt x="7136" y="2511"/>
                    <a:pt x="7136" y="2443"/>
                  </a:cubicBezTo>
                  <a:cubicBezTo>
                    <a:pt x="7112" y="2443"/>
                    <a:pt x="7088" y="2443"/>
                    <a:pt x="7064" y="2443"/>
                  </a:cubicBezTo>
                  <a:cubicBezTo>
                    <a:pt x="7056" y="2436"/>
                    <a:pt x="7045" y="2392"/>
                    <a:pt x="7064" y="2388"/>
                  </a:cubicBezTo>
                  <a:cubicBezTo>
                    <a:pt x="7095" y="2376"/>
                    <a:pt x="7142" y="2410"/>
                    <a:pt x="7136" y="2380"/>
                  </a:cubicBezTo>
                  <a:cubicBezTo>
                    <a:pt x="7140" y="2341"/>
                    <a:pt x="7042" y="2389"/>
                    <a:pt x="7056" y="2340"/>
                  </a:cubicBezTo>
                  <a:cubicBezTo>
                    <a:pt x="7065" y="2322"/>
                    <a:pt x="7097" y="2324"/>
                    <a:pt x="7128" y="2325"/>
                  </a:cubicBezTo>
                  <a:cubicBezTo>
                    <a:pt x="7137" y="2288"/>
                    <a:pt x="7060" y="2326"/>
                    <a:pt x="7056" y="2301"/>
                  </a:cubicBezTo>
                  <a:cubicBezTo>
                    <a:pt x="7053" y="2261"/>
                    <a:pt x="7134" y="2297"/>
                    <a:pt x="7137" y="2262"/>
                  </a:cubicBezTo>
                  <a:cubicBezTo>
                    <a:pt x="7116" y="2244"/>
                    <a:pt x="7044" y="2269"/>
                    <a:pt x="7065" y="2215"/>
                  </a:cubicBezTo>
                  <a:cubicBezTo>
                    <a:pt x="7091" y="2214"/>
                    <a:pt x="7127" y="2222"/>
                    <a:pt x="7128" y="2199"/>
                  </a:cubicBezTo>
                  <a:cubicBezTo>
                    <a:pt x="7109" y="2190"/>
                    <a:pt x="7070" y="2198"/>
                    <a:pt x="7066" y="2176"/>
                  </a:cubicBezTo>
                  <a:cubicBezTo>
                    <a:pt x="7084" y="2154"/>
                    <a:pt x="7082" y="2143"/>
                    <a:pt x="7075" y="2113"/>
                  </a:cubicBezTo>
                  <a:cubicBezTo>
                    <a:pt x="7091" y="2106"/>
                    <a:pt x="7120" y="2110"/>
                    <a:pt x="7129" y="2097"/>
                  </a:cubicBezTo>
                  <a:cubicBezTo>
                    <a:pt x="7122" y="2078"/>
                    <a:pt x="7059" y="2106"/>
                    <a:pt x="7066" y="2073"/>
                  </a:cubicBezTo>
                  <a:cubicBezTo>
                    <a:pt x="7079" y="2053"/>
                    <a:pt x="7134" y="2070"/>
                    <a:pt x="7130" y="2035"/>
                  </a:cubicBezTo>
                  <a:cubicBezTo>
                    <a:pt x="7101" y="2033"/>
                    <a:pt x="7061" y="2042"/>
                    <a:pt x="7067" y="2011"/>
                  </a:cubicBezTo>
                  <a:cubicBezTo>
                    <a:pt x="7099" y="1995"/>
                    <a:pt x="7135" y="1981"/>
                    <a:pt x="7157" y="1956"/>
                  </a:cubicBezTo>
                  <a:cubicBezTo>
                    <a:pt x="7168" y="2114"/>
                    <a:pt x="7138" y="2412"/>
                    <a:pt x="7162" y="2608"/>
                  </a:cubicBezTo>
                  <a:cubicBezTo>
                    <a:pt x="7183" y="2608"/>
                    <a:pt x="7204" y="2608"/>
                    <a:pt x="7225" y="2608"/>
                  </a:cubicBezTo>
                  <a:cubicBezTo>
                    <a:pt x="7273" y="2362"/>
                    <a:pt x="7210" y="2060"/>
                    <a:pt x="7266" y="1816"/>
                  </a:cubicBezTo>
                  <a:cubicBezTo>
                    <a:pt x="7236" y="1816"/>
                    <a:pt x="7221" y="1829"/>
                    <a:pt x="7185" y="1823"/>
                  </a:cubicBezTo>
                  <a:cubicBezTo>
                    <a:pt x="7097" y="1894"/>
                    <a:pt x="6923" y="1829"/>
                    <a:pt x="6779" y="1836"/>
                  </a:cubicBezTo>
                  <a:cubicBezTo>
                    <a:pt x="6785" y="1868"/>
                    <a:pt x="6751" y="1867"/>
                    <a:pt x="6698" y="1859"/>
                  </a:cubicBezTo>
                  <a:cubicBezTo>
                    <a:pt x="6692" y="1877"/>
                    <a:pt x="6680" y="1906"/>
                    <a:pt x="6698" y="1922"/>
                  </a:cubicBezTo>
                  <a:cubicBezTo>
                    <a:pt x="6791" y="1912"/>
                    <a:pt x="6857" y="1849"/>
                    <a:pt x="6932" y="1900"/>
                  </a:cubicBezTo>
                  <a:cubicBezTo>
                    <a:pt x="6928" y="1875"/>
                    <a:pt x="6940" y="1865"/>
                    <a:pt x="6968" y="1869"/>
                  </a:cubicBezTo>
                  <a:cubicBezTo>
                    <a:pt x="6997" y="1865"/>
                    <a:pt x="6972" y="1908"/>
                    <a:pt x="7004" y="1900"/>
                  </a:cubicBezTo>
                  <a:cubicBezTo>
                    <a:pt x="7027" y="1900"/>
                    <a:pt x="7017" y="1870"/>
                    <a:pt x="7040" y="1869"/>
                  </a:cubicBezTo>
                  <a:cubicBezTo>
                    <a:pt x="7062" y="1872"/>
                    <a:pt x="7060" y="1894"/>
                    <a:pt x="7076" y="1901"/>
                  </a:cubicBezTo>
                  <a:cubicBezTo>
                    <a:pt x="7075" y="1884"/>
                    <a:pt x="7084" y="1876"/>
                    <a:pt x="7103" y="1877"/>
                  </a:cubicBezTo>
                  <a:cubicBezTo>
                    <a:pt x="7118" y="1883"/>
                    <a:pt x="7101" y="1916"/>
                    <a:pt x="7130" y="1909"/>
                  </a:cubicBezTo>
                  <a:cubicBezTo>
                    <a:pt x="7123" y="1884"/>
                    <a:pt x="7144" y="1884"/>
                    <a:pt x="7158" y="1878"/>
                  </a:cubicBezTo>
                  <a:cubicBezTo>
                    <a:pt x="7167" y="1886"/>
                    <a:pt x="7176" y="1934"/>
                    <a:pt x="7157" y="1941"/>
                  </a:cubicBezTo>
                  <a:cubicBezTo>
                    <a:pt x="7063" y="1938"/>
                    <a:pt x="6980" y="1927"/>
                    <a:pt x="6878" y="1931"/>
                  </a:cubicBezTo>
                  <a:cubicBezTo>
                    <a:pt x="6865" y="2150"/>
                    <a:pt x="6827" y="2424"/>
                    <a:pt x="6801" y="2637"/>
                  </a:cubicBezTo>
                  <a:cubicBezTo>
                    <a:pt x="6790" y="2585"/>
                    <a:pt x="6800" y="2559"/>
                    <a:pt x="6802" y="2504"/>
                  </a:cubicBezTo>
                  <a:cubicBezTo>
                    <a:pt x="6788" y="2492"/>
                    <a:pt x="6760" y="2493"/>
                    <a:pt x="6748" y="2480"/>
                  </a:cubicBezTo>
                  <a:cubicBezTo>
                    <a:pt x="6743" y="2449"/>
                    <a:pt x="6811" y="2482"/>
                    <a:pt x="6803" y="2449"/>
                  </a:cubicBezTo>
                  <a:cubicBezTo>
                    <a:pt x="6807" y="2427"/>
                    <a:pt x="6754" y="2455"/>
                    <a:pt x="6758" y="2433"/>
                  </a:cubicBezTo>
                  <a:cubicBezTo>
                    <a:pt x="6758" y="2422"/>
                    <a:pt x="6758" y="2412"/>
                    <a:pt x="6758" y="2401"/>
                  </a:cubicBezTo>
                  <a:cubicBezTo>
                    <a:pt x="6780" y="2397"/>
                    <a:pt x="6812" y="2402"/>
                    <a:pt x="6812" y="2378"/>
                  </a:cubicBezTo>
                  <a:cubicBezTo>
                    <a:pt x="6805" y="2358"/>
                    <a:pt x="6745" y="2383"/>
                    <a:pt x="6749" y="2354"/>
                  </a:cubicBezTo>
                  <a:cubicBezTo>
                    <a:pt x="6765" y="2334"/>
                    <a:pt x="6824" y="2351"/>
                    <a:pt x="6822" y="2315"/>
                  </a:cubicBezTo>
                  <a:cubicBezTo>
                    <a:pt x="6816" y="2296"/>
                    <a:pt x="6763" y="2319"/>
                    <a:pt x="6768" y="2291"/>
                  </a:cubicBezTo>
                  <a:cubicBezTo>
                    <a:pt x="6765" y="2260"/>
                    <a:pt x="6817" y="2277"/>
                    <a:pt x="6822" y="2253"/>
                  </a:cubicBezTo>
                  <a:cubicBezTo>
                    <a:pt x="6803" y="2248"/>
                    <a:pt x="6759" y="2265"/>
                    <a:pt x="6768" y="2236"/>
                  </a:cubicBezTo>
                  <a:cubicBezTo>
                    <a:pt x="6770" y="2209"/>
                    <a:pt x="6835" y="2238"/>
                    <a:pt x="6831" y="2205"/>
                  </a:cubicBezTo>
                  <a:cubicBezTo>
                    <a:pt x="6823" y="2189"/>
                    <a:pt x="6780" y="2202"/>
                    <a:pt x="6777" y="2182"/>
                  </a:cubicBezTo>
                  <a:cubicBezTo>
                    <a:pt x="6769" y="2158"/>
                    <a:pt x="6850" y="2173"/>
                    <a:pt x="6814" y="2150"/>
                  </a:cubicBezTo>
                  <a:cubicBezTo>
                    <a:pt x="6801" y="2173"/>
                    <a:pt x="6790" y="2130"/>
                    <a:pt x="6796" y="2111"/>
                  </a:cubicBezTo>
                  <a:cubicBezTo>
                    <a:pt x="6808" y="2111"/>
                    <a:pt x="6820" y="2111"/>
                    <a:pt x="6832" y="2111"/>
                  </a:cubicBezTo>
                  <a:cubicBezTo>
                    <a:pt x="6839" y="2079"/>
                    <a:pt x="6773" y="2109"/>
                    <a:pt x="6787" y="2072"/>
                  </a:cubicBezTo>
                  <a:cubicBezTo>
                    <a:pt x="6790" y="2051"/>
                    <a:pt x="6825" y="2058"/>
                    <a:pt x="6832" y="2041"/>
                  </a:cubicBezTo>
                  <a:cubicBezTo>
                    <a:pt x="6819" y="2036"/>
                    <a:pt x="6786" y="2049"/>
                    <a:pt x="6787" y="2032"/>
                  </a:cubicBezTo>
                  <a:cubicBezTo>
                    <a:pt x="6790" y="2014"/>
                    <a:pt x="6827" y="2025"/>
                    <a:pt x="6832" y="2009"/>
                  </a:cubicBezTo>
                  <a:cubicBezTo>
                    <a:pt x="6826" y="1994"/>
                    <a:pt x="6779" y="2014"/>
                    <a:pt x="6788" y="1985"/>
                  </a:cubicBezTo>
                  <a:cubicBezTo>
                    <a:pt x="6784" y="1950"/>
                    <a:pt x="6830" y="1964"/>
                    <a:pt x="6851" y="1970"/>
                  </a:cubicBezTo>
                  <a:cubicBezTo>
                    <a:pt x="6844" y="1943"/>
                    <a:pt x="6868" y="1937"/>
                    <a:pt x="6851" y="1923"/>
                  </a:cubicBezTo>
                  <a:cubicBezTo>
                    <a:pt x="6790" y="1926"/>
                    <a:pt x="6744" y="1924"/>
                    <a:pt x="6689" y="1945"/>
                  </a:cubicBezTo>
                  <a:cubicBezTo>
                    <a:pt x="6682" y="2024"/>
                    <a:pt x="6715" y="2099"/>
                    <a:pt x="6669" y="2149"/>
                  </a:cubicBezTo>
                  <a:cubicBezTo>
                    <a:pt x="6673" y="2073"/>
                    <a:pt x="6640" y="2024"/>
                    <a:pt x="6662" y="1953"/>
                  </a:cubicBezTo>
                  <a:cubicBezTo>
                    <a:pt x="6590" y="1953"/>
                    <a:pt x="6518" y="1952"/>
                    <a:pt x="6445" y="1952"/>
                  </a:cubicBezTo>
                  <a:cubicBezTo>
                    <a:pt x="6434" y="1988"/>
                    <a:pt x="6462" y="1990"/>
                    <a:pt x="6472" y="2007"/>
                  </a:cubicBezTo>
                  <a:cubicBezTo>
                    <a:pt x="6445" y="2016"/>
                    <a:pt x="6419" y="2070"/>
                    <a:pt x="6472" y="2101"/>
                  </a:cubicBezTo>
                  <a:cubicBezTo>
                    <a:pt x="6457" y="2101"/>
                    <a:pt x="6442" y="2101"/>
                    <a:pt x="6427" y="2101"/>
                  </a:cubicBezTo>
                  <a:cubicBezTo>
                    <a:pt x="6418" y="2129"/>
                    <a:pt x="6467" y="2108"/>
                    <a:pt x="6462" y="2132"/>
                  </a:cubicBezTo>
                  <a:cubicBezTo>
                    <a:pt x="6456" y="2145"/>
                    <a:pt x="6418" y="2130"/>
                    <a:pt x="6426" y="2156"/>
                  </a:cubicBezTo>
                  <a:cubicBezTo>
                    <a:pt x="6437" y="2157"/>
                    <a:pt x="6452" y="2155"/>
                    <a:pt x="6453" y="2164"/>
                  </a:cubicBezTo>
                  <a:cubicBezTo>
                    <a:pt x="6457" y="2189"/>
                    <a:pt x="6408" y="2166"/>
                    <a:pt x="6417" y="2195"/>
                  </a:cubicBezTo>
                  <a:cubicBezTo>
                    <a:pt x="6430" y="2196"/>
                    <a:pt x="6450" y="2192"/>
                    <a:pt x="6453" y="2203"/>
                  </a:cubicBezTo>
                  <a:cubicBezTo>
                    <a:pt x="6450" y="2222"/>
                    <a:pt x="6410" y="2207"/>
                    <a:pt x="6417" y="2234"/>
                  </a:cubicBezTo>
                  <a:cubicBezTo>
                    <a:pt x="6410" y="2256"/>
                    <a:pt x="6459" y="2229"/>
                    <a:pt x="6453" y="2250"/>
                  </a:cubicBezTo>
                  <a:cubicBezTo>
                    <a:pt x="6445" y="2268"/>
                    <a:pt x="6410" y="2260"/>
                    <a:pt x="6407" y="2281"/>
                  </a:cubicBezTo>
                  <a:cubicBezTo>
                    <a:pt x="6424" y="2285"/>
                    <a:pt x="6462" y="2271"/>
                    <a:pt x="6452" y="2297"/>
                  </a:cubicBezTo>
                  <a:cubicBezTo>
                    <a:pt x="6447" y="2319"/>
                    <a:pt x="6380" y="2286"/>
                    <a:pt x="6398" y="2328"/>
                  </a:cubicBezTo>
                  <a:cubicBezTo>
                    <a:pt x="6397" y="2342"/>
                    <a:pt x="6453" y="2313"/>
                    <a:pt x="6452" y="2344"/>
                  </a:cubicBezTo>
                  <a:cubicBezTo>
                    <a:pt x="6431" y="2363"/>
                    <a:pt x="6395" y="2332"/>
                    <a:pt x="6398" y="2360"/>
                  </a:cubicBezTo>
                  <a:cubicBezTo>
                    <a:pt x="6384" y="2397"/>
                    <a:pt x="6450" y="2367"/>
                    <a:pt x="6443" y="2399"/>
                  </a:cubicBezTo>
                  <a:cubicBezTo>
                    <a:pt x="6410" y="2394"/>
                    <a:pt x="6392" y="2402"/>
                    <a:pt x="6389" y="2423"/>
                  </a:cubicBezTo>
                  <a:cubicBezTo>
                    <a:pt x="6398" y="2441"/>
                    <a:pt x="6430" y="2406"/>
                    <a:pt x="6442" y="2431"/>
                  </a:cubicBezTo>
                  <a:cubicBezTo>
                    <a:pt x="6441" y="2448"/>
                    <a:pt x="6420" y="2448"/>
                    <a:pt x="6397" y="2446"/>
                  </a:cubicBezTo>
                  <a:cubicBezTo>
                    <a:pt x="6390" y="2476"/>
                    <a:pt x="6432" y="2464"/>
                    <a:pt x="6433" y="2486"/>
                  </a:cubicBezTo>
                  <a:cubicBezTo>
                    <a:pt x="6416" y="2489"/>
                    <a:pt x="6394" y="2488"/>
                    <a:pt x="6397" y="2509"/>
                  </a:cubicBezTo>
                  <a:cubicBezTo>
                    <a:pt x="6405" y="2515"/>
                    <a:pt x="6423" y="2518"/>
                    <a:pt x="6442" y="2533"/>
                  </a:cubicBezTo>
                  <a:cubicBezTo>
                    <a:pt x="6434" y="2544"/>
                    <a:pt x="6419" y="2550"/>
                    <a:pt x="6397" y="2548"/>
                  </a:cubicBezTo>
                  <a:cubicBezTo>
                    <a:pt x="6400" y="2586"/>
                    <a:pt x="6383" y="2605"/>
                    <a:pt x="6378" y="2635"/>
                  </a:cubicBezTo>
                  <a:cubicBezTo>
                    <a:pt x="6602" y="2624"/>
                    <a:pt x="6727" y="2699"/>
                    <a:pt x="6909" y="2685"/>
                  </a:cubicBezTo>
                  <a:close/>
                  <a:moveTo>
                    <a:pt x="428" y="1969"/>
                  </a:moveTo>
                  <a:cubicBezTo>
                    <a:pt x="473" y="1933"/>
                    <a:pt x="448" y="1830"/>
                    <a:pt x="429" y="1781"/>
                  </a:cubicBezTo>
                  <a:cubicBezTo>
                    <a:pt x="440" y="1844"/>
                    <a:pt x="375" y="1921"/>
                    <a:pt x="428" y="1969"/>
                  </a:cubicBezTo>
                  <a:close/>
                  <a:moveTo>
                    <a:pt x="3636" y="1801"/>
                  </a:moveTo>
                  <a:cubicBezTo>
                    <a:pt x="3612" y="1805"/>
                    <a:pt x="3565" y="1790"/>
                    <a:pt x="3555" y="1808"/>
                  </a:cubicBezTo>
                  <a:cubicBezTo>
                    <a:pt x="3587" y="1813"/>
                    <a:pt x="3615" y="1821"/>
                    <a:pt x="3636" y="1801"/>
                  </a:cubicBezTo>
                  <a:close/>
                  <a:moveTo>
                    <a:pt x="4924" y="1840"/>
                  </a:moveTo>
                  <a:cubicBezTo>
                    <a:pt x="4934" y="1839"/>
                    <a:pt x="4938" y="1852"/>
                    <a:pt x="4942" y="1840"/>
                  </a:cubicBezTo>
                  <a:cubicBezTo>
                    <a:pt x="4931" y="1837"/>
                    <a:pt x="4924" y="1830"/>
                    <a:pt x="4924" y="1817"/>
                  </a:cubicBezTo>
                  <a:cubicBezTo>
                    <a:pt x="4889" y="1806"/>
                    <a:pt x="4837" y="1823"/>
                    <a:pt x="4798" y="1832"/>
                  </a:cubicBezTo>
                  <a:cubicBezTo>
                    <a:pt x="4804" y="1861"/>
                    <a:pt x="4782" y="1865"/>
                    <a:pt x="4788" y="1894"/>
                  </a:cubicBezTo>
                  <a:cubicBezTo>
                    <a:pt x="4815" y="1918"/>
                    <a:pt x="4857" y="1881"/>
                    <a:pt x="4869" y="1911"/>
                  </a:cubicBezTo>
                  <a:cubicBezTo>
                    <a:pt x="4896" y="2037"/>
                    <a:pt x="4766" y="2248"/>
                    <a:pt x="4903" y="2295"/>
                  </a:cubicBezTo>
                  <a:cubicBezTo>
                    <a:pt x="4953" y="2167"/>
                    <a:pt x="4919" y="1996"/>
                    <a:pt x="4924" y="1840"/>
                  </a:cubicBezTo>
                  <a:close/>
                  <a:moveTo>
                    <a:pt x="3631" y="2610"/>
                  </a:moveTo>
                  <a:cubicBezTo>
                    <a:pt x="3576" y="2614"/>
                    <a:pt x="3602" y="2689"/>
                    <a:pt x="3576" y="2719"/>
                  </a:cubicBezTo>
                  <a:cubicBezTo>
                    <a:pt x="3573" y="2604"/>
                    <a:pt x="3617" y="2512"/>
                    <a:pt x="3569" y="2436"/>
                  </a:cubicBezTo>
                  <a:cubicBezTo>
                    <a:pt x="3565" y="2389"/>
                    <a:pt x="3604" y="2317"/>
                    <a:pt x="3552" y="2248"/>
                  </a:cubicBezTo>
                  <a:cubicBezTo>
                    <a:pt x="3554" y="2375"/>
                    <a:pt x="3540" y="2490"/>
                    <a:pt x="3532" y="2609"/>
                  </a:cubicBezTo>
                  <a:cubicBezTo>
                    <a:pt x="3499" y="2628"/>
                    <a:pt x="3456" y="2637"/>
                    <a:pt x="3424" y="2655"/>
                  </a:cubicBezTo>
                  <a:cubicBezTo>
                    <a:pt x="3418" y="2679"/>
                    <a:pt x="3435" y="2723"/>
                    <a:pt x="3414" y="2734"/>
                  </a:cubicBezTo>
                  <a:cubicBezTo>
                    <a:pt x="3389" y="2421"/>
                    <a:pt x="3412" y="2138"/>
                    <a:pt x="3438" y="1823"/>
                  </a:cubicBezTo>
                  <a:cubicBezTo>
                    <a:pt x="3330" y="1815"/>
                    <a:pt x="3244" y="1810"/>
                    <a:pt x="3149" y="1821"/>
                  </a:cubicBezTo>
                  <a:cubicBezTo>
                    <a:pt x="3126" y="1861"/>
                    <a:pt x="3123" y="1921"/>
                    <a:pt x="3131" y="1947"/>
                  </a:cubicBezTo>
                  <a:cubicBezTo>
                    <a:pt x="3087" y="1951"/>
                    <a:pt x="3037" y="1948"/>
                    <a:pt x="3022" y="1978"/>
                  </a:cubicBezTo>
                  <a:cubicBezTo>
                    <a:pt x="3031" y="2001"/>
                    <a:pt x="3075" y="1995"/>
                    <a:pt x="3094" y="2009"/>
                  </a:cubicBezTo>
                  <a:cubicBezTo>
                    <a:pt x="3117" y="2000"/>
                    <a:pt x="3082" y="1941"/>
                    <a:pt x="3131" y="1955"/>
                  </a:cubicBezTo>
                  <a:cubicBezTo>
                    <a:pt x="3113" y="1978"/>
                    <a:pt x="3131" y="1998"/>
                    <a:pt x="3130" y="2049"/>
                  </a:cubicBezTo>
                  <a:cubicBezTo>
                    <a:pt x="3129" y="2116"/>
                    <a:pt x="3090" y="2222"/>
                    <a:pt x="3129" y="2261"/>
                  </a:cubicBezTo>
                  <a:cubicBezTo>
                    <a:pt x="3080" y="2406"/>
                    <a:pt x="3142" y="2638"/>
                    <a:pt x="3089" y="2803"/>
                  </a:cubicBezTo>
                  <a:cubicBezTo>
                    <a:pt x="3063" y="2773"/>
                    <a:pt x="3099" y="2690"/>
                    <a:pt x="3072" y="2661"/>
                  </a:cubicBezTo>
                  <a:cubicBezTo>
                    <a:pt x="3058" y="2671"/>
                    <a:pt x="3038" y="2694"/>
                    <a:pt x="3018" y="2676"/>
                  </a:cubicBezTo>
                  <a:cubicBezTo>
                    <a:pt x="3016" y="2663"/>
                    <a:pt x="3061" y="2652"/>
                    <a:pt x="3036" y="2645"/>
                  </a:cubicBezTo>
                  <a:cubicBezTo>
                    <a:pt x="2959" y="2674"/>
                    <a:pt x="3021" y="2753"/>
                    <a:pt x="3017" y="2826"/>
                  </a:cubicBezTo>
                  <a:cubicBezTo>
                    <a:pt x="2987" y="2822"/>
                    <a:pt x="2953" y="2783"/>
                    <a:pt x="2927" y="2801"/>
                  </a:cubicBezTo>
                  <a:cubicBezTo>
                    <a:pt x="2933" y="2833"/>
                    <a:pt x="2969" y="2838"/>
                    <a:pt x="3017" y="2833"/>
                  </a:cubicBezTo>
                  <a:cubicBezTo>
                    <a:pt x="3107" y="2876"/>
                    <a:pt x="3257" y="2866"/>
                    <a:pt x="3323" y="2930"/>
                  </a:cubicBezTo>
                  <a:cubicBezTo>
                    <a:pt x="3559" y="2969"/>
                    <a:pt x="3516" y="2763"/>
                    <a:pt x="3675" y="2735"/>
                  </a:cubicBezTo>
                  <a:cubicBezTo>
                    <a:pt x="3663" y="2670"/>
                    <a:pt x="3680" y="2653"/>
                    <a:pt x="3658" y="2618"/>
                  </a:cubicBezTo>
                  <a:cubicBezTo>
                    <a:pt x="3610" y="2616"/>
                    <a:pt x="3658" y="2663"/>
                    <a:pt x="3604" y="2664"/>
                  </a:cubicBezTo>
                  <a:cubicBezTo>
                    <a:pt x="3601" y="2636"/>
                    <a:pt x="3631" y="2636"/>
                    <a:pt x="3631" y="2610"/>
                  </a:cubicBezTo>
                  <a:close/>
                  <a:moveTo>
                    <a:pt x="5590" y="1962"/>
                  </a:moveTo>
                  <a:cubicBezTo>
                    <a:pt x="5600" y="1963"/>
                    <a:pt x="5615" y="1961"/>
                    <a:pt x="5617" y="1970"/>
                  </a:cubicBezTo>
                  <a:cubicBezTo>
                    <a:pt x="5618" y="1979"/>
                    <a:pt x="5615" y="1992"/>
                    <a:pt x="5626" y="1994"/>
                  </a:cubicBezTo>
                  <a:cubicBezTo>
                    <a:pt x="5616" y="1939"/>
                    <a:pt x="5664" y="1856"/>
                    <a:pt x="5618" y="1821"/>
                  </a:cubicBezTo>
                  <a:cubicBezTo>
                    <a:pt x="5613" y="1870"/>
                    <a:pt x="5636" y="1917"/>
                    <a:pt x="5590" y="1962"/>
                  </a:cubicBezTo>
                  <a:close/>
                  <a:moveTo>
                    <a:pt x="6266" y="1849"/>
                  </a:moveTo>
                  <a:cubicBezTo>
                    <a:pt x="6370" y="1840"/>
                    <a:pt x="6497" y="1852"/>
                    <a:pt x="6581" y="1827"/>
                  </a:cubicBezTo>
                  <a:cubicBezTo>
                    <a:pt x="6468" y="1827"/>
                    <a:pt x="6352" y="1825"/>
                    <a:pt x="6266" y="1849"/>
                  </a:cubicBezTo>
                  <a:close/>
                  <a:moveTo>
                    <a:pt x="7743" y="1834"/>
                  </a:moveTo>
                  <a:cubicBezTo>
                    <a:pt x="7698" y="1839"/>
                    <a:pt x="7629" y="1823"/>
                    <a:pt x="7599" y="1841"/>
                  </a:cubicBezTo>
                  <a:cubicBezTo>
                    <a:pt x="7644" y="1836"/>
                    <a:pt x="7713" y="1852"/>
                    <a:pt x="7743" y="1834"/>
                  </a:cubicBezTo>
                  <a:close/>
                  <a:moveTo>
                    <a:pt x="7959" y="1836"/>
                  </a:moveTo>
                  <a:cubicBezTo>
                    <a:pt x="7941" y="1835"/>
                    <a:pt x="7923" y="1835"/>
                    <a:pt x="7905" y="1835"/>
                  </a:cubicBezTo>
                  <a:cubicBezTo>
                    <a:pt x="7895" y="1879"/>
                    <a:pt x="7957" y="1852"/>
                    <a:pt x="7959" y="1836"/>
                  </a:cubicBezTo>
                  <a:close/>
                  <a:moveTo>
                    <a:pt x="8785" y="2398"/>
                  </a:moveTo>
                  <a:cubicBezTo>
                    <a:pt x="8776" y="2398"/>
                    <a:pt x="8774" y="2392"/>
                    <a:pt x="8767" y="2390"/>
                  </a:cubicBezTo>
                  <a:cubicBezTo>
                    <a:pt x="8759" y="2215"/>
                    <a:pt x="8800" y="1917"/>
                    <a:pt x="8626" y="1840"/>
                  </a:cubicBezTo>
                  <a:cubicBezTo>
                    <a:pt x="8460" y="1981"/>
                    <a:pt x="8482" y="2255"/>
                    <a:pt x="8505" y="2499"/>
                  </a:cubicBezTo>
                  <a:cubicBezTo>
                    <a:pt x="8504" y="2513"/>
                    <a:pt x="8550" y="2484"/>
                    <a:pt x="8550" y="2515"/>
                  </a:cubicBezTo>
                  <a:cubicBezTo>
                    <a:pt x="8543" y="2546"/>
                    <a:pt x="8521" y="2577"/>
                    <a:pt x="8540" y="2609"/>
                  </a:cubicBezTo>
                  <a:cubicBezTo>
                    <a:pt x="8616" y="2631"/>
                    <a:pt x="8672" y="2603"/>
                    <a:pt x="8738" y="2594"/>
                  </a:cubicBezTo>
                  <a:cubicBezTo>
                    <a:pt x="8778" y="2553"/>
                    <a:pt x="8747" y="2415"/>
                    <a:pt x="8785" y="2398"/>
                  </a:cubicBezTo>
                  <a:close/>
                  <a:moveTo>
                    <a:pt x="10049" y="1856"/>
                  </a:moveTo>
                  <a:cubicBezTo>
                    <a:pt x="10091" y="1951"/>
                    <a:pt x="10019" y="2008"/>
                    <a:pt x="10093" y="2077"/>
                  </a:cubicBezTo>
                  <a:cubicBezTo>
                    <a:pt x="10046" y="2158"/>
                    <a:pt x="10052" y="2310"/>
                    <a:pt x="10082" y="2398"/>
                  </a:cubicBezTo>
                  <a:cubicBezTo>
                    <a:pt x="10110" y="2397"/>
                    <a:pt x="10133" y="2391"/>
                    <a:pt x="10154" y="2383"/>
                  </a:cubicBezTo>
                  <a:cubicBezTo>
                    <a:pt x="10153" y="2185"/>
                    <a:pt x="10163" y="2018"/>
                    <a:pt x="10139" y="1849"/>
                  </a:cubicBezTo>
                  <a:cubicBezTo>
                    <a:pt x="10103" y="1846"/>
                    <a:pt x="10089" y="1863"/>
                    <a:pt x="10049" y="1856"/>
                  </a:cubicBezTo>
                  <a:close/>
                  <a:moveTo>
                    <a:pt x="5464" y="1938"/>
                  </a:moveTo>
                  <a:cubicBezTo>
                    <a:pt x="5508" y="1928"/>
                    <a:pt x="5562" y="1847"/>
                    <a:pt x="5563" y="1852"/>
                  </a:cubicBezTo>
                  <a:cubicBezTo>
                    <a:pt x="5530" y="1881"/>
                    <a:pt x="5488" y="1901"/>
                    <a:pt x="5464" y="1938"/>
                  </a:cubicBezTo>
                  <a:close/>
                  <a:moveTo>
                    <a:pt x="7491" y="1872"/>
                  </a:moveTo>
                  <a:cubicBezTo>
                    <a:pt x="7491" y="1903"/>
                    <a:pt x="7490" y="1935"/>
                    <a:pt x="7490" y="1966"/>
                  </a:cubicBezTo>
                  <a:cubicBezTo>
                    <a:pt x="7596" y="1970"/>
                    <a:pt x="7671" y="1947"/>
                    <a:pt x="7779" y="1952"/>
                  </a:cubicBezTo>
                  <a:cubicBezTo>
                    <a:pt x="7717" y="1903"/>
                    <a:pt x="7562" y="1976"/>
                    <a:pt x="7508" y="1935"/>
                  </a:cubicBezTo>
                  <a:cubicBezTo>
                    <a:pt x="7588" y="1901"/>
                    <a:pt x="7715" y="1939"/>
                    <a:pt x="7779" y="1905"/>
                  </a:cubicBezTo>
                  <a:cubicBezTo>
                    <a:pt x="7696" y="1871"/>
                    <a:pt x="7562" y="1937"/>
                    <a:pt x="7500" y="1895"/>
                  </a:cubicBezTo>
                  <a:cubicBezTo>
                    <a:pt x="7577" y="1863"/>
                    <a:pt x="7725" y="1900"/>
                    <a:pt x="7779" y="1866"/>
                  </a:cubicBezTo>
                  <a:cubicBezTo>
                    <a:pt x="7708" y="1858"/>
                    <a:pt x="7577" y="1867"/>
                    <a:pt x="7491" y="1872"/>
                  </a:cubicBezTo>
                  <a:close/>
                  <a:moveTo>
                    <a:pt x="9634" y="1917"/>
                  </a:moveTo>
                  <a:cubicBezTo>
                    <a:pt x="9638" y="1896"/>
                    <a:pt x="9661" y="1893"/>
                    <a:pt x="9662" y="1870"/>
                  </a:cubicBezTo>
                  <a:cubicBezTo>
                    <a:pt x="9635" y="1865"/>
                    <a:pt x="9610" y="1903"/>
                    <a:pt x="9634" y="1917"/>
                  </a:cubicBezTo>
                  <a:close/>
                  <a:moveTo>
                    <a:pt x="9661" y="1940"/>
                  </a:moveTo>
                  <a:cubicBezTo>
                    <a:pt x="9673" y="1921"/>
                    <a:pt x="9713" y="1887"/>
                    <a:pt x="9698" y="1870"/>
                  </a:cubicBezTo>
                  <a:cubicBezTo>
                    <a:pt x="9692" y="1892"/>
                    <a:pt x="9626" y="1933"/>
                    <a:pt x="9661" y="1940"/>
                  </a:cubicBezTo>
                  <a:close/>
                  <a:moveTo>
                    <a:pt x="1915" y="1845"/>
                  </a:moveTo>
                  <a:cubicBezTo>
                    <a:pt x="1889" y="2035"/>
                    <a:pt x="1931" y="2186"/>
                    <a:pt x="1903" y="2371"/>
                  </a:cubicBezTo>
                  <a:cubicBezTo>
                    <a:pt x="1877" y="2372"/>
                    <a:pt x="1882" y="2341"/>
                    <a:pt x="1858" y="2363"/>
                  </a:cubicBezTo>
                  <a:cubicBezTo>
                    <a:pt x="1860" y="2393"/>
                    <a:pt x="1949" y="2379"/>
                    <a:pt x="1966" y="2371"/>
                  </a:cubicBezTo>
                  <a:cubicBezTo>
                    <a:pt x="1966" y="2183"/>
                    <a:pt x="1968" y="2033"/>
                    <a:pt x="1969" y="1837"/>
                  </a:cubicBezTo>
                  <a:cubicBezTo>
                    <a:pt x="1942" y="1832"/>
                    <a:pt x="1943" y="1851"/>
                    <a:pt x="1915" y="1845"/>
                  </a:cubicBezTo>
                  <a:close/>
                  <a:moveTo>
                    <a:pt x="6194" y="1887"/>
                  </a:moveTo>
                  <a:cubicBezTo>
                    <a:pt x="6272" y="1894"/>
                    <a:pt x="6323" y="1875"/>
                    <a:pt x="6401" y="1881"/>
                  </a:cubicBezTo>
                  <a:cubicBezTo>
                    <a:pt x="6368" y="1854"/>
                    <a:pt x="6235" y="1870"/>
                    <a:pt x="6194" y="1887"/>
                  </a:cubicBezTo>
                  <a:close/>
                  <a:moveTo>
                    <a:pt x="8193" y="1908"/>
                  </a:moveTo>
                  <a:cubicBezTo>
                    <a:pt x="8194" y="1895"/>
                    <a:pt x="8216" y="1902"/>
                    <a:pt x="8211" y="1884"/>
                  </a:cubicBezTo>
                  <a:cubicBezTo>
                    <a:pt x="8152" y="1902"/>
                    <a:pt x="8095" y="1863"/>
                    <a:pt x="8013" y="1875"/>
                  </a:cubicBezTo>
                  <a:cubicBezTo>
                    <a:pt x="8013" y="1886"/>
                    <a:pt x="8013" y="1896"/>
                    <a:pt x="8013" y="1907"/>
                  </a:cubicBezTo>
                  <a:cubicBezTo>
                    <a:pt x="8040" y="1912"/>
                    <a:pt x="8091" y="1897"/>
                    <a:pt x="8103" y="1915"/>
                  </a:cubicBezTo>
                  <a:cubicBezTo>
                    <a:pt x="8068" y="1918"/>
                    <a:pt x="8032" y="1920"/>
                    <a:pt x="8004" y="1930"/>
                  </a:cubicBezTo>
                  <a:cubicBezTo>
                    <a:pt x="8002" y="1953"/>
                    <a:pt x="8003" y="1973"/>
                    <a:pt x="8031" y="1970"/>
                  </a:cubicBezTo>
                  <a:cubicBezTo>
                    <a:pt x="8033" y="1955"/>
                    <a:pt x="8021" y="1952"/>
                    <a:pt x="8022" y="1938"/>
                  </a:cubicBezTo>
                  <a:cubicBezTo>
                    <a:pt x="8052" y="1926"/>
                    <a:pt x="8098" y="1931"/>
                    <a:pt x="8121" y="1947"/>
                  </a:cubicBezTo>
                  <a:cubicBezTo>
                    <a:pt x="8124" y="1965"/>
                    <a:pt x="8080" y="1942"/>
                    <a:pt x="8094" y="1970"/>
                  </a:cubicBezTo>
                  <a:cubicBezTo>
                    <a:pt x="8130" y="1965"/>
                    <a:pt x="8193" y="1984"/>
                    <a:pt x="8202" y="1955"/>
                  </a:cubicBezTo>
                  <a:cubicBezTo>
                    <a:pt x="8181" y="1939"/>
                    <a:pt x="8151" y="1969"/>
                    <a:pt x="8130" y="1947"/>
                  </a:cubicBezTo>
                  <a:cubicBezTo>
                    <a:pt x="8188" y="1955"/>
                    <a:pt x="8253" y="1910"/>
                    <a:pt x="8229" y="1916"/>
                  </a:cubicBezTo>
                  <a:cubicBezTo>
                    <a:pt x="8227" y="1934"/>
                    <a:pt x="8189" y="1920"/>
                    <a:pt x="8193" y="1908"/>
                  </a:cubicBezTo>
                  <a:close/>
                  <a:moveTo>
                    <a:pt x="9751" y="2067"/>
                  </a:moveTo>
                  <a:cubicBezTo>
                    <a:pt x="9779" y="2013"/>
                    <a:pt x="9825" y="1932"/>
                    <a:pt x="9833" y="1887"/>
                  </a:cubicBezTo>
                  <a:cubicBezTo>
                    <a:pt x="9790" y="1928"/>
                    <a:pt x="9751" y="2014"/>
                    <a:pt x="9751" y="2067"/>
                  </a:cubicBezTo>
                  <a:close/>
                  <a:moveTo>
                    <a:pt x="1789" y="1852"/>
                  </a:moveTo>
                  <a:cubicBezTo>
                    <a:pt x="1757" y="1855"/>
                    <a:pt x="1719" y="1854"/>
                    <a:pt x="1708" y="1875"/>
                  </a:cubicBezTo>
                  <a:cubicBezTo>
                    <a:pt x="1740" y="1872"/>
                    <a:pt x="1768" y="1865"/>
                    <a:pt x="1789" y="1852"/>
                  </a:cubicBezTo>
                  <a:close/>
                  <a:moveTo>
                    <a:pt x="1753" y="1883"/>
                  </a:moveTo>
                  <a:cubicBezTo>
                    <a:pt x="1791" y="1885"/>
                    <a:pt x="1842" y="1857"/>
                    <a:pt x="1870" y="1876"/>
                  </a:cubicBezTo>
                  <a:cubicBezTo>
                    <a:pt x="1846" y="1905"/>
                    <a:pt x="1692" y="1901"/>
                    <a:pt x="1789" y="1907"/>
                  </a:cubicBezTo>
                  <a:cubicBezTo>
                    <a:pt x="1819" y="1909"/>
                    <a:pt x="1855" y="1901"/>
                    <a:pt x="1879" y="1908"/>
                  </a:cubicBezTo>
                  <a:cubicBezTo>
                    <a:pt x="1873" y="1927"/>
                    <a:pt x="1860" y="1948"/>
                    <a:pt x="1897" y="1947"/>
                  </a:cubicBezTo>
                  <a:cubicBezTo>
                    <a:pt x="1896" y="1911"/>
                    <a:pt x="1901" y="1870"/>
                    <a:pt x="1888" y="1845"/>
                  </a:cubicBezTo>
                  <a:cubicBezTo>
                    <a:pt x="1841" y="1856"/>
                    <a:pt x="1780" y="1854"/>
                    <a:pt x="1753" y="1883"/>
                  </a:cubicBezTo>
                  <a:close/>
                  <a:moveTo>
                    <a:pt x="2003" y="2144"/>
                  </a:moveTo>
                  <a:cubicBezTo>
                    <a:pt x="2004" y="2057"/>
                    <a:pt x="2029" y="1910"/>
                    <a:pt x="2005" y="1853"/>
                  </a:cubicBezTo>
                  <a:cubicBezTo>
                    <a:pt x="2015" y="1955"/>
                    <a:pt x="1959" y="2062"/>
                    <a:pt x="2003" y="2144"/>
                  </a:cubicBezTo>
                  <a:close/>
                  <a:moveTo>
                    <a:pt x="3996" y="1882"/>
                  </a:moveTo>
                  <a:cubicBezTo>
                    <a:pt x="4027" y="1885"/>
                    <a:pt x="4096" y="1881"/>
                    <a:pt x="4068" y="1858"/>
                  </a:cubicBezTo>
                  <a:cubicBezTo>
                    <a:pt x="4063" y="1883"/>
                    <a:pt x="3987" y="1845"/>
                    <a:pt x="3996" y="1882"/>
                  </a:cubicBezTo>
                  <a:close/>
                  <a:moveTo>
                    <a:pt x="6428" y="1928"/>
                  </a:moveTo>
                  <a:cubicBezTo>
                    <a:pt x="6449" y="1914"/>
                    <a:pt x="6609" y="1946"/>
                    <a:pt x="6671" y="1922"/>
                  </a:cubicBezTo>
                  <a:cubicBezTo>
                    <a:pt x="6655" y="1834"/>
                    <a:pt x="6446" y="1932"/>
                    <a:pt x="6473" y="1873"/>
                  </a:cubicBezTo>
                  <a:cubicBezTo>
                    <a:pt x="6467" y="1895"/>
                    <a:pt x="6411" y="1913"/>
                    <a:pt x="6428" y="1928"/>
                  </a:cubicBezTo>
                  <a:close/>
                  <a:moveTo>
                    <a:pt x="2564" y="1880"/>
                  </a:moveTo>
                  <a:cubicBezTo>
                    <a:pt x="2580" y="1949"/>
                    <a:pt x="2524" y="2033"/>
                    <a:pt x="2553" y="2061"/>
                  </a:cubicBezTo>
                  <a:cubicBezTo>
                    <a:pt x="2553" y="2029"/>
                    <a:pt x="2552" y="1997"/>
                    <a:pt x="2572" y="1983"/>
                  </a:cubicBezTo>
                  <a:cubicBezTo>
                    <a:pt x="2569" y="2036"/>
                    <a:pt x="2575" y="2092"/>
                    <a:pt x="2571" y="2148"/>
                  </a:cubicBezTo>
                  <a:cubicBezTo>
                    <a:pt x="2567" y="2209"/>
                    <a:pt x="2523" y="2310"/>
                    <a:pt x="2579" y="2336"/>
                  </a:cubicBezTo>
                  <a:cubicBezTo>
                    <a:pt x="2597" y="2266"/>
                    <a:pt x="2602" y="2156"/>
                    <a:pt x="2697" y="2180"/>
                  </a:cubicBezTo>
                  <a:cubicBezTo>
                    <a:pt x="2712" y="2069"/>
                    <a:pt x="2711" y="1955"/>
                    <a:pt x="2690" y="1858"/>
                  </a:cubicBezTo>
                  <a:cubicBezTo>
                    <a:pt x="2633" y="1852"/>
                    <a:pt x="2594" y="1863"/>
                    <a:pt x="2564" y="1880"/>
                  </a:cubicBezTo>
                  <a:close/>
                  <a:moveTo>
                    <a:pt x="9779" y="1910"/>
                  </a:moveTo>
                  <a:cubicBezTo>
                    <a:pt x="9758" y="1956"/>
                    <a:pt x="9717" y="1983"/>
                    <a:pt x="9733" y="2027"/>
                  </a:cubicBezTo>
                  <a:cubicBezTo>
                    <a:pt x="9743" y="1992"/>
                    <a:pt x="9792" y="1914"/>
                    <a:pt x="9779" y="1910"/>
                  </a:cubicBezTo>
                  <a:close/>
                  <a:moveTo>
                    <a:pt x="9787" y="2051"/>
                  </a:moveTo>
                  <a:cubicBezTo>
                    <a:pt x="9819" y="2014"/>
                    <a:pt x="9863" y="1945"/>
                    <a:pt x="9860" y="1902"/>
                  </a:cubicBezTo>
                  <a:cubicBezTo>
                    <a:pt x="9831" y="1948"/>
                    <a:pt x="9807" y="1998"/>
                    <a:pt x="9787" y="2051"/>
                  </a:cubicBezTo>
                  <a:close/>
                  <a:moveTo>
                    <a:pt x="2400" y="2123"/>
                  </a:moveTo>
                  <a:cubicBezTo>
                    <a:pt x="2419" y="2132"/>
                    <a:pt x="2449" y="2133"/>
                    <a:pt x="2454" y="2155"/>
                  </a:cubicBezTo>
                  <a:cubicBezTo>
                    <a:pt x="2472" y="2211"/>
                    <a:pt x="2408" y="2292"/>
                    <a:pt x="2471" y="2312"/>
                  </a:cubicBezTo>
                  <a:cubicBezTo>
                    <a:pt x="2486" y="2264"/>
                    <a:pt x="2468" y="2021"/>
                    <a:pt x="2508" y="2100"/>
                  </a:cubicBezTo>
                  <a:cubicBezTo>
                    <a:pt x="2508" y="2026"/>
                    <a:pt x="2540" y="1939"/>
                    <a:pt x="2519" y="1872"/>
                  </a:cubicBezTo>
                  <a:cubicBezTo>
                    <a:pt x="2501" y="1925"/>
                    <a:pt x="2507" y="1999"/>
                    <a:pt x="2490" y="2053"/>
                  </a:cubicBezTo>
                  <a:cubicBezTo>
                    <a:pt x="2491" y="1990"/>
                    <a:pt x="2491" y="1927"/>
                    <a:pt x="2492" y="1864"/>
                  </a:cubicBezTo>
                  <a:cubicBezTo>
                    <a:pt x="2357" y="1857"/>
                    <a:pt x="2407" y="2042"/>
                    <a:pt x="2400" y="2123"/>
                  </a:cubicBezTo>
                  <a:close/>
                  <a:moveTo>
                    <a:pt x="726" y="1877"/>
                  </a:moveTo>
                  <a:cubicBezTo>
                    <a:pt x="710" y="1870"/>
                    <a:pt x="703" y="1855"/>
                    <a:pt x="672" y="1861"/>
                  </a:cubicBezTo>
                  <a:cubicBezTo>
                    <a:pt x="660" y="1887"/>
                    <a:pt x="718" y="1894"/>
                    <a:pt x="726" y="1877"/>
                  </a:cubicBezTo>
                  <a:close/>
                  <a:moveTo>
                    <a:pt x="3552" y="2232"/>
                  </a:moveTo>
                  <a:cubicBezTo>
                    <a:pt x="3601" y="2207"/>
                    <a:pt x="3571" y="2130"/>
                    <a:pt x="3562" y="2091"/>
                  </a:cubicBezTo>
                  <a:cubicBezTo>
                    <a:pt x="3587" y="2047"/>
                    <a:pt x="3578" y="1967"/>
                    <a:pt x="3581" y="1887"/>
                  </a:cubicBezTo>
                  <a:cubicBezTo>
                    <a:pt x="3579" y="1881"/>
                    <a:pt x="3574" y="1878"/>
                    <a:pt x="3563" y="1879"/>
                  </a:cubicBezTo>
                  <a:cubicBezTo>
                    <a:pt x="3558" y="1995"/>
                    <a:pt x="3549" y="2108"/>
                    <a:pt x="3552" y="2232"/>
                  </a:cubicBezTo>
                  <a:close/>
                  <a:moveTo>
                    <a:pt x="6356" y="1912"/>
                  </a:moveTo>
                  <a:cubicBezTo>
                    <a:pt x="6442" y="1898"/>
                    <a:pt x="6334" y="1904"/>
                    <a:pt x="6311" y="1904"/>
                  </a:cubicBezTo>
                  <a:cubicBezTo>
                    <a:pt x="6263" y="1904"/>
                    <a:pt x="6201" y="1904"/>
                    <a:pt x="6184" y="1919"/>
                  </a:cubicBezTo>
                  <a:cubicBezTo>
                    <a:pt x="6261" y="1922"/>
                    <a:pt x="6316" y="1918"/>
                    <a:pt x="6356" y="1912"/>
                  </a:cubicBezTo>
                  <a:close/>
                  <a:moveTo>
                    <a:pt x="5463" y="1993"/>
                  </a:moveTo>
                  <a:cubicBezTo>
                    <a:pt x="5501" y="1976"/>
                    <a:pt x="5561" y="1937"/>
                    <a:pt x="5554" y="1907"/>
                  </a:cubicBezTo>
                  <a:cubicBezTo>
                    <a:pt x="5523" y="1935"/>
                    <a:pt x="5488" y="1959"/>
                    <a:pt x="5463" y="1993"/>
                  </a:cubicBezTo>
                  <a:close/>
                  <a:moveTo>
                    <a:pt x="9580" y="1940"/>
                  </a:moveTo>
                  <a:cubicBezTo>
                    <a:pt x="9532" y="1987"/>
                    <a:pt x="9495" y="2043"/>
                    <a:pt x="9417" y="2065"/>
                  </a:cubicBezTo>
                  <a:cubicBezTo>
                    <a:pt x="9415" y="2058"/>
                    <a:pt x="9410" y="2055"/>
                    <a:pt x="9399" y="2057"/>
                  </a:cubicBezTo>
                  <a:cubicBezTo>
                    <a:pt x="9392" y="2036"/>
                    <a:pt x="9427" y="2014"/>
                    <a:pt x="9400" y="2002"/>
                  </a:cubicBezTo>
                  <a:cubicBezTo>
                    <a:pt x="9385" y="2018"/>
                    <a:pt x="9392" y="2053"/>
                    <a:pt x="9372" y="2064"/>
                  </a:cubicBezTo>
                  <a:cubicBezTo>
                    <a:pt x="9319" y="2057"/>
                    <a:pt x="9295" y="2068"/>
                    <a:pt x="9255" y="2056"/>
                  </a:cubicBezTo>
                  <a:cubicBezTo>
                    <a:pt x="9225" y="2081"/>
                    <a:pt x="9217" y="2167"/>
                    <a:pt x="9218" y="2228"/>
                  </a:cubicBezTo>
                  <a:cubicBezTo>
                    <a:pt x="9221" y="2390"/>
                    <a:pt x="9259" y="2649"/>
                    <a:pt x="9233" y="2786"/>
                  </a:cubicBezTo>
                  <a:cubicBezTo>
                    <a:pt x="9371" y="2742"/>
                    <a:pt x="9552" y="2700"/>
                    <a:pt x="9665" y="2789"/>
                  </a:cubicBezTo>
                  <a:cubicBezTo>
                    <a:pt x="9640" y="2787"/>
                    <a:pt x="9634" y="2800"/>
                    <a:pt x="9647" y="2812"/>
                  </a:cubicBezTo>
                  <a:cubicBezTo>
                    <a:pt x="9693" y="2796"/>
                    <a:pt x="9744" y="2831"/>
                    <a:pt x="9764" y="2789"/>
                  </a:cubicBezTo>
                  <a:cubicBezTo>
                    <a:pt x="9690" y="2786"/>
                    <a:pt x="9780" y="2696"/>
                    <a:pt x="9729" y="2655"/>
                  </a:cubicBezTo>
                  <a:cubicBezTo>
                    <a:pt x="9735" y="2677"/>
                    <a:pt x="9710" y="2671"/>
                    <a:pt x="9702" y="2679"/>
                  </a:cubicBezTo>
                  <a:cubicBezTo>
                    <a:pt x="9694" y="2665"/>
                    <a:pt x="9677" y="2659"/>
                    <a:pt x="9684" y="2632"/>
                  </a:cubicBezTo>
                  <a:cubicBezTo>
                    <a:pt x="9705" y="2613"/>
                    <a:pt x="9741" y="2644"/>
                    <a:pt x="9738" y="2616"/>
                  </a:cubicBezTo>
                  <a:cubicBezTo>
                    <a:pt x="9764" y="2571"/>
                    <a:pt x="9701" y="2595"/>
                    <a:pt x="9693" y="2553"/>
                  </a:cubicBezTo>
                  <a:cubicBezTo>
                    <a:pt x="9701" y="2532"/>
                    <a:pt x="9727" y="2522"/>
                    <a:pt x="9739" y="2546"/>
                  </a:cubicBezTo>
                  <a:cubicBezTo>
                    <a:pt x="9777" y="2496"/>
                    <a:pt x="9701" y="2508"/>
                    <a:pt x="9712" y="2459"/>
                  </a:cubicBezTo>
                  <a:cubicBezTo>
                    <a:pt x="9837" y="2452"/>
                    <a:pt x="9878" y="2395"/>
                    <a:pt x="10028" y="2398"/>
                  </a:cubicBezTo>
                  <a:cubicBezTo>
                    <a:pt x="10028" y="2252"/>
                    <a:pt x="10082" y="2034"/>
                    <a:pt x="9976" y="1966"/>
                  </a:cubicBezTo>
                  <a:cubicBezTo>
                    <a:pt x="9933" y="2004"/>
                    <a:pt x="9935" y="2082"/>
                    <a:pt x="9885" y="2115"/>
                  </a:cubicBezTo>
                  <a:cubicBezTo>
                    <a:pt x="9865" y="2109"/>
                    <a:pt x="9815" y="2128"/>
                    <a:pt x="9822" y="2098"/>
                  </a:cubicBezTo>
                  <a:cubicBezTo>
                    <a:pt x="9900" y="2092"/>
                    <a:pt x="9951" y="1982"/>
                    <a:pt x="9940" y="1950"/>
                  </a:cubicBezTo>
                  <a:cubicBezTo>
                    <a:pt x="9908" y="2032"/>
                    <a:pt x="9855" y="2096"/>
                    <a:pt x="9723" y="2090"/>
                  </a:cubicBezTo>
                  <a:cubicBezTo>
                    <a:pt x="9688" y="2029"/>
                    <a:pt x="9662" y="1961"/>
                    <a:pt x="9580" y="1940"/>
                  </a:cubicBezTo>
                  <a:close/>
                  <a:moveTo>
                    <a:pt x="6184" y="1950"/>
                  </a:moveTo>
                  <a:cubicBezTo>
                    <a:pt x="6258" y="1947"/>
                    <a:pt x="6352" y="1961"/>
                    <a:pt x="6392" y="1928"/>
                  </a:cubicBezTo>
                  <a:cubicBezTo>
                    <a:pt x="6333" y="1945"/>
                    <a:pt x="6227" y="1920"/>
                    <a:pt x="6184" y="1950"/>
                  </a:cubicBezTo>
                  <a:close/>
                  <a:moveTo>
                    <a:pt x="8337" y="1995"/>
                  </a:moveTo>
                  <a:cubicBezTo>
                    <a:pt x="8314" y="1996"/>
                    <a:pt x="8309" y="1983"/>
                    <a:pt x="8301" y="1971"/>
                  </a:cubicBezTo>
                  <a:cubicBezTo>
                    <a:pt x="8323" y="1968"/>
                    <a:pt x="8320" y="1986"/>
                    <a:pt x="8346" y="1979"/>
                  </a:cubicBezTo>
                  <a:cubicBezTo>
                    <a:pt x="8356" y="1941"/>
                    <a:pt x="8264" y="1936"/>
                    <a:pt x="8256" y="1963"/>
                  </a:cubicBezTo>
                  <a:cubicBezTo>
                    <a:pt x="8287" y="1963"/>
                    <a:pt x="8336" y="2020"/>
                    <a:pt x="8337" y="1995"/>
                  </a:cubicBezTo>
                  <a:close/>
                  <a:moveTo>
                    <a:pt x="6175" y="1981"/>
                  </a:moveTo>
                  <a:cubicBezTo>
                    <a:pt x="6199" y="1982"/>
                    <a:pt x="6223" y="1982"/>
                    <a:pt x="6247" y="1982"/>
                  </a:cubicBezTo>
                  <a:cubicBezTo>
                    <a:pt x="6274" y="1966"/>
                    <a:pt x="6332" y="1978"/>
                    <a:pt x="6373" y="1975"/>
                  </a:cubicBezTo>
                  <a:cubicBezTo>
                    <a:pt x="6378" y="1968"/>
                    <a:pt x="6401" y="1941"/>
                    <a:pt x="6382" y="1959"/>
                  </a:cubicBezTo>
                  <a:cubicBezTo>
                    <a:pt x="6324" y="1976"/>
                    <a:pt x="6228" y="1959"/>
                    <a:pt x="6175" y="1981"/>
                  </a:cubicBezTo>
                  <a:close/>
                  <a:moveTo>
                    <a:pt x="10183" y="1983"/>
                  </a:moveTo>
                  <a:cubicBezTo>
                    <a:pt x="10175" y="2011"/>
                    <a:pt x="10243" y="2001"/>
                    <a:pt x="10238" y="1983"/>
                  </a:cubicBezTo>
                  <a:cubicBezTo>
                    <a:pt x="10221" y="1968"/>
                    <a:pt x="10205" y="1981"/>
                    <a:pt x="10183" y="1983"/>
                  </a:cubicBezTo>
                  <a:close/>
                  <a:moveTo>
                    <a:pt x="4788" y="1989"/>
                  </a:moveTo>
                  <a:cubicBezTo>
                    <a:pt x="4814" y="1985"/>
                    <a:pt x="4829" y="1972"/>
                    <a:pt x="4833" y="1950"/>
                  </a:cubicBezTo>
                  <a:cubicBezTo>
                    <a:pt x="4807" y="1953"/>
                    <a:pt x="4792" y="1966"/>
                    <a:pt x="4788" y="1989"/>
                  </a:cubicBezTo>
                  <a:close/>
                  <a:moveTo>
                    <a:pt x="5472" y="2056"/>
                  </a:moveTo>
                  <a:cubicBezTo>
                    <a:pt x="5488" y="2026"/>
                    <a:pt x="5572" y="1978"/>
                    <a:pt x="5545" y="1962"/>
                  </a:cubicBezTo>
                  <a:cubicBezTo>
                    <a:pt x="5528" y="1995"/>
                    <a:pt x="5453" y="2018"/>
                    <a:pt x="5472" y="2056"/>
                  </a:cubicBezTo>
                  <a:close/>
                  <a:moveTo>
                    <a:pt x="7490" y="2005"/>
                  </a:moveTo>
                  <a:cubicBezTo>
                    <a:pt x="7560" y="2008"/>
                    <a:pt x="7672" y="1982"/>
                    <a:pt x="7778" y="1991"/>
                  </a:cubicBezTo>
                  <a:cubicBezTo>
                    <a:pt x="7709" y="1958"/>
                    <a:pt x="7558" y="1986"/>
                    <a:pt x="7490" y="2005"/>
                  </a:cubicBezTo>
                  <a:close/>
                  <a:moveTo>
                    <a:pt x="1273" y="2312"/>
                  </a:moveTo>
                  <a:cubicBezTo>
                    <a:pt x="1275" y="2213"/>
                    <a:pt x="1282" y="2063"/>
                    <a:pt x="1248" y="1943"/>
                  </a:cubicBezTo>
                  <a:cubicBezTo>
                    <a:pt x="1237" y="2055"/>
                    <a:pt x="1224" y="2227"/>
                    <a:pt x="1273" y="2312"/>
                  </a:cubicBezTo>
                  <a:close/>
                  <a:moveTo>
                    <a:pt x="8093" y="2025"/>
                  </a:moveTo>
                  <a:cubicBezTo>
                    <a:pt x="8144" y="2024"/>
                    <a:pt x="8191" y="2022"/>
                    <a:pt x="8211" y="1994"/>
                  </a:cubicBezTo>
                  <a:cubicBezTo>
                    <a:pt x="8184" y="1987"/>
                    <a:pt x="8093" y="1983"/>
                    <a:pt x="8093" y="2025"/>
                  </a:cubicBezTo>
                  <a:close/>
                  <a:moveTo>
                    <a:pt x="1788" y="2009"/>
                  </a:moveTo>
                  <a:cubicBezTo>
                    <a:pt x="1772" y="1981"/>
                    <a:pt x="1900" y="2013"/>
                    <a:pt x="1896" y="1971"/>
                  </a:cubicBezTo>
                  <a:cubicBezTo>
                    <a:pt x="1812" y="1995"/>
                    <a:pt x="1770" y="1958"/>
                    <a:pt x="1689" y="1969"/>
                  </a:cubicBezTo>
                  <a:cubicBezTo>
                    <a:pt x="1697" y="2000"/>
                    <a:pt x="1786" y="2000"/>
                    <a:pt x="1788" y="2009"/>
                  </a:cubicBezTo>
                  <a:close/>
                  <a:moveTo>
                    <a:pt x="4643" y="2035"/>
                  </a:moveTo>
                  <a:cubicBezTo>
                    <a:pt x="4673" y="2029"/>
                    <a:pt x="4715" y="1993"/>
                    <a:pt x="4707" y="1980"/>
                  </a:cubicBezTo>
                  <a:cubicBezTo>
                    <a:pt x="4699" y="2010"/>
                    <a:pt x="4651" y="2004"/>
                    <a:pt x="4643" y="2035"/>
                  </a:cubicBezTo>
                  <a:close/>
                  <a:moveTo>
                    <a:pt x="4778" y="2051"/>
                  </a:moveTo>
                  <a:cubicBezTo>
                    <a:pt x="4803" y="2046"/>
                    <a:pt x="4852" y="2022"/>
                    <a:pt x="4824" y="1997"/>
                  </a:cubicBezTo>
                  <a:cubicBezTo>
                    <a:pt x="4815" y="2021"/>
                    <a:pt x="4780" y="2021"/>
                    <a:pt x="4778" y="2051"/>
                  </a:cubicBezTo>
                  <a:close/>
                  <a:moveTo>
                    <a:pt x="7778" y="2015"/>
                  </a:moveTo>
                  <a:cubicBezTo>
                    <a:pt x="7707" y="2015"/>
                    <a:pt x="7628" y="2009"/>
                    <a:pt x="7580" y="2029"/>
                  </a:cubicBezTo>
                  <a:cubicBezTo>
                    <a:pt x="7653" y="2031"/>
                    <a:pt x="7725" y="2031"/>
                    <a:pt x="7778" y="2015"/>
                  </a:cubicBezTo>
                  <a:close/>
                  <a:moveTo>
                    <a:pt x="8364" y="2042"/>
                  </a:moveTo>
                  <a:cubicBezTo>
                    <a:pt x="8365" y="2008"/>
                    <a:pt x="8269" y="2015"/>
                    <a:pt x="8229" y="2026"/>
                  </a:cubicBezTo>
                  <a:cubicBezTo>
                    <a:pt x="8264" y="2039"/>
                    <a:pt x="8323" y="2033"/>
                    <a:pt x="8364" y="2042"/>
                  </a:cubicBezTo>
                  <a:close/>
                  <a:moveTo>
                    <a:pt x="975" y="2428"/>
                  </a:moveTo>
                  <a:cubicBezTo>
                    <a:pt x="1014" y="2435"/>
                    <a:pt x="1117" y="2388"/>
                    <a:pt x="1056" y="2405"/>
                  </a:cubicBezTo>
                  <a:cubicBezTo>
                    <a:pt x="1023" y="2405"/>
                    <a:pt x="990" y="2405"/>
                    <a:pt x="957" y="2404"/>
                  </a:cubicBezTo>
                  <a:cubicBezTo>
                    <a:pt x="955" y="2393"/>
                    <a:pt x="942" y="2391"/>
                    <a:pt x="939" y="2381"/>
                  </a:cubicBezTo>
                  <a:cubicBezTo>
                    <a:pt x="960" y="2329"/>
                    <a:pt x="900" y="2213"/>
                    <a:pt x="940" y="2169"/>
                  </a:cubicBezTo>
                  <a:cubicBezTo>
                    <a:pt x="965" y="2196"/>
                    <a:pt x="934" y="2228"/>
                    <a:pt x="940" y="2263"/>
                  </a:cubicBezTo>
                  <a:cubicBezTo>
                    <a:pt x="1009" y="2263"/>
                    <a:pt x="916" y="2169"/>
                    <a:pt x="985" y="2169"/>
                  </a:cubicBezTo>
                  <a:cubicBezTo>
                    <a:pt x="985" y="2198"/>
                    <a:pt x="985" y="2227"/>
                    <a:pt x="985" y="2255"/>
                  </a:cubicBezTo>
                  <a:cubicBezTo>
                    <a:pt x="1026" y="2268"/>
                    <a:pt x="1046" y="2256"/>
                    <a:pt x="1093" y="2256"/>
                  </a:cubicBezTo>
                  <a:cubicBezTo>
                    <a:pt x="1104" y="2206"/>
                    <a:pt x="1081" y="2112"/>
                    <a:pt x="1130" y="2076"/>
                  </a:cubicBezTo>
                  <a:cubicBezTo>
                    <a:pt x="1127" y="2138"/>
                    <a:pt x="1160" y="2170"/>
                    <a:pt x="1147" y="2241"/>
                  </a:cubicBezTo>
                  <a:cubicBezTo>
                    <a:pt x="1164" y="2179"/>
                    <a:pt x="1161" y="2067"/>
                    <a:pt x="1149" y="2005"/>
                  </a:cubicBezTo>
                  <a:cubicBezTo>
                    <a:pt x="1013" y="1995"/>
                    <a:pt x="786" y="1957"/>
                    <a:pt x="662" y="2010"/>
                  </a:cubicBezTo>
                  <a:cubicBezTo>
                    <a:pt x="597" y="1993"/>
                    <a:pt x="519" y="1985"/>
                    <a:pt x="428" y="1993"/>
                  </a:cubicBezTo>
                  <a:cubicBezTo>
                    <a:pt x="414" y="2054"/>
                    <a:pt x="441" y="2115"/>
                    <a:pt x="409" y="2150"/>
                  </a:cubicBezTo>
                  <a:cubicBezTo>
                    <a:pt x="392" y="2107"/>
                    <a:pt x="410" y="2034"/>
                    <a:pt x="383" y="2000"/>
                  </a:cubicBezTo>
                  <a:cubicBezTo>
                    <a:pt x="338" y="1995"/>
                    <a:pt x="320" y="2013"/>
                    <a:pt x="275" y="2008"/>
                  </a:cubicBezTo>
                  <a:cubicBezTo>
                    <a:pt x="282" y="2067"/>
                    <a:pt x="244" y="2099"/>
                    <a:pt x="256" y="2141"/>
                  </a:cubicBezTo>
                  <a:cubicBezTo>
                    <a:pt x="320" y="2155"/>
                    <a:pt x="374" y="2119"/>
                    <a:pt x="391" y="2118"/>
                  </a:cubicBezTo>
                  <a:cubicBezTo>
                    <a:pt x="385" y="2191"/>
                    <a:pt x="294" y="2139"/>
                    <a:pt x="256" y="2180"/>
                  </a:cubicBezTo>
                  <a:cubicBezTo>
                    <a:pt x="256" y="2185"/>
                    <a:pt x="256" y="2191"/>
                    <a:pt x="256" y="2196"/>
                  </a:cubicBezTo>
                  <a:cubicBezTo>
                    <a:pt x="305" y="2228"/>
                    <a:pt x="374" y="2169"/>
                    <a:pt x="400" y="2181"/>
                  </a:cubicBezTo>
                  <a:cubicBezTo>
                    <a:pt x="391" y="2212"/>
                    <a:pt x="338" y="2206"/>
                    <a:pt x="319" y="2228"/>
                  </a:cubicBezTo>
                  <a:cubicBezTo>
                    <a:pt x="360" y="2240"/>
                    <a:pt x="409" y="2250"/>
                    <a:pt x="418" y="2213"/>
                  </a:cubicBezTo>
                  <a:cubicBezTo>
                    <a:pt x="421" y="2232"/>
                    <a:pt x="409" y="2302"/>
                    <a:pt x="426" y="2283"/>
                  </a:cubicBezTo>
                  <a:cubicBezTo>
                    <a:pt x="431" y="2235"/>
                    <a:pt x="426" y="2195"/>
                    <a:pt x="409" y="2165"/>
                  </a:cubicBezTo>
                  <a:cubicBezTo>
                    <a:pt x="483" y="2195"/>
                    <a:pt x="429" y="2312"/>
                    <a:pt x="453" y="2370"/>
                  </a:cubicBezTo>
                  <a:cubicBezTo>
                    <a:pt x="451" y="2496"/>
                    <a:pt x="470" y="2349"/>
                    <a:pt x="471" y="2284"/>
                  </a:cubicBezTo>
                  <a:cubicBezTo>
                    <a:pt x="472" y="2252"/>
                    <a:pt x="440" y="2188"/>
                    <a:pt x="481" y="2189"/>
                  </a:cubicBezTo>
                  <a:cubicBezTo>
                    <a:pt x="501" y="2265"/>
                    <a:pt x="483" y="2375"/>
                    <a:pt x="488" y="2464"/>
                  </a:cubicBezTo>
                  <a:cubicBezTo>
                    <a:pt x="531" y="2462"/>
                    <a:pt x="485" y="2383"/>
                    <a:pt x="525" y="2378"/>
                  </a:cubicBezTo>
                  <a:cubicBezTo>
                    <a:pt x="528" y="2414"/>
                    <a:pt x="512" y="2468"/>
                    <a:pt x="560" y="2465"/>
                  </a:cubicBezTo>
                  <a:cubicBezTo>
                    <a:pt x="615" y="2379"/>
                    <a:pt x="521" y="2183"/>
                    <a:pt x="599" y="2104"/>
                  </a:cubicBezTo>
                  <a:cubicBezTo>
                    <a:pt x="607" y="2222"/>
                    <a:pt x="592" y="2359"/>
                    <a:pt x="623" y="2457"/>
                  </a:cubicBezTo>
                  <a:cubicBezTo>
                    <a:pt x="636" y="2366"/>
                    <a:pt x="603" y="2238"/>
                    <a:pt x="634" y="2183"/>
                  </a:cubicBezTo>
                  <a:cubicBezTo>
                    <a:pt x="653" y="2237"/>
                    <a:pt x="638" y="2320"/>
                    <a:pt x="660" y="2371"/>
                  </a:cubicBezTo>
                  <a:cubicBezTo>
                    <a:pt x="680" y="2320"/>
                    <a:pt x="657" y="2232"/>
                    <a:pt x="679" y="2183"/>
                  </a:cubicBezTo>
                  <a:cubicBezTo>
                    <a:pt x="732" y="2253"/>
                    <a:pt x="658" y="2383"/>
                    <a:pt x="695" y="2466"/>
                  </a:cubicBezTo>
                  <a:cubicBezTo>
                    <a:pt x="717" y="2404"/>
                    <a:pt x="683" y="2258"/>
                    <a:pt x="724" y="2191"/>
                  </a:cubicBezTo>
                  <a:cubicBezTo>
                    <a:pt x="764" y="2272"/>
                    <a:pt x="688" y="2414"/>
                    <a:pt x="749" y="2466"/>
                  </a:cubicBezTo>
                  <a:cubicBezTo>
                    <a:pt x="768" y="2366"/>
                    <a:pt x="716" y="2245"/>
                    <a:pt x="760" y="2175"/>
                  </a:cubicBezTo>
                  <a:cubicBezTo>
                    <a:pt x="795" y="2264"/>
                    <a:pt x="706" y="2421"/>
                    <a:pt x="803" y="2466"/>
                  </a:cubicBezTo>
                  <a:cubicBezTo>
                    <a:pt x="832" y="2340"/>
                    <a:pt x="791" y="2200"/>
                    <a:pt x="824" y="2082"/>
                  </a:cubicBezTo>
                  <a:cubicBezTo>
                    <a:pt x="858" y="2091"/>
                    <a:pt x="842" y="2144"/>
                    <a:pt x="859" y="2168"/>
                  </a:cubicBezTo>
                  <a:cubicBezTo>
                    <a:pt x="880" y="2200"/>
                    <a:pt x="894" y="2158"/>
                    <a:pt x="913" y="2176"/>
                  </a:cubicBezTo>
                  <a:cubicBezTo>
                    <a:pt x="909" y="2282"/>
                    <a:pt x="917" y="2399"/>
                    <a:pt x="911" y="2483"/>
                  </a:cubicBezTo>
                  <a:cubicBezTo>
                    <a:pt x="966" y="2494"/>
                    <a:pt x="943" y="2437"/>
                    <a:pt x="975" y="2428"/>
                  </a:cubicBezTo>
                  <a:close/>
                  <a:moveTo>
                    <a:pt x="8093" y="2064"/>
                  </a:moveTo>
                  <a:cubicBezTo>
                    <a:pt x="8120" y="2095"/>
                    <a:pt x="8171" y="2039"/>
                    <a:pt x="8192" y="2065"/>
                  </a:cubicBezTo>
                  <a:cubicBezTo>
                    <a:pt x="8172" y="2091"/>
                    <a:pt x="8105" y="2077"/>
                    <a:pt x="8084" y="2103"/>
                  </a:cubicBezTo>
                  <a:cubicBezTo>
                    <a:pt x="8120" y="2121"/>
                    <a:pt x="8184" y="2105"/>
                    <a:pt x="8210" y="2088"/>
                  </a:cubicBezTo>
                  <a:cubicBezTo>
                    <a:pt x="8207" y="2065"/>
                    <a:pt x="8220" y="2027"/>
                    <a:pt x="8192" y="2025"/>
                  </a:cubicBezTo>
                  <a:cubicBezTo>
                    <a:pt x="8160" y="2044"/>
                    <a:pt x="8100" y="2044"/>
                    <a:pt x="8093" y="2064"/>
                  </a:cubicBezTo>
                  <a:close/>
                  <a:moveTo>
                    <a:pt x="6310" y="2029"/>
                  </a:moveTo>
                  <a:cubicBezTo>
                    <a:pt x="6328" y="2031"/>
                    <a:pt x="6413" y="2030"/>
                    <a:pt x="6364" y="2022"/>
                  </a:cubicBezTo>
                  <a:cubicBezTo>
                    <a:pt x="6343" y="2022"/>
                    <a:pt x="6268" y="2015"/>
                    <a:pt x="6301" y="2037"/>
                  </a:cubicBezTo>
                  <a:cubicBezTo>
                    <a:pt x="6301" y="2032"/>
                    <a:pt x="6302" y="2028"/>
                    <a:pt x="6310" y="2029"/>
                  </a:cubicBezTo>
                  <a:close/>
                  <a:moveTo>
                    <a:pt x="247" y="2078"/>
                  </a:moveTo>
                  <a:cubicBezTo>
                    <a:pt x="260" y="2060"/>
                    <a:pt x="258" y="2000"/>
                    <a:pt x="230" y="1992"/>
                  </a:cubicBezTo>
                  <a:cubicBezTo>
                    <a:pt x="232" y="2024"/>
                    <a:pt x="234" y="2056"/>
                    <a:pt x="247" y="2078"/>
                  </a:cubicBezTo>
                  <a:close/>
                  <a:moveTo>
                    <a:pt x="2788" y="2023"/>
                  </a:moveTo>
                  <a:cubicBezTo>
                    <a:pt x="2769" y="2019"/>
                    <a:pt x="2762" y="2004"/>
                    <a:pt x="2734" y="2007"/>
                  </a:cubicBezTo>
                  <a:cubicBezTo>
                    <a:pt x="2722" y="2033"/>
                    <a:pt x="2779" y="2040"/>
                    <a:pt x="2788" y="2023"/>
                  </a:cubicBezTo>
                  <a:close/>
                  <a:moveTo>
                    <a:pt x="1545" y="2031"/>
                  </a:moveTo>
                  <a:cubicBezTo>
                    <a:pt x="1574" y="2036"/>
                    <a:pt x="1635" y="2028"/>
                    <a:pt x="1608" y="2008"/>
                  </a:cubicBezTo>
                  <a:cubicBezTo>
                    <a:pt x="1601" y="2028"/>
                    <a:pt x="1541" y="2002"/>
                    <a:pt x="1545" y="2031"/>
                  </a:cubicBezTo>
                  <a:close/>
                  <a:moveTo>
                    <a:pt x="1805" y="2119"/>
                  </a:moveTo>
                  <a:cubicBezTo>
                    <a:pt x="1819" y="2124"/>
                    <a:pt x="1852" y="2110"/>
                    <a:pt x="1850" y="2127"/>
                  </a:cubicBezTo>
                  <a:cubicBezTo>
                    <a:pt x="1845" y="2139"/>
                    <a:pt x="1861" y="2168"/>
                    <a:pt x="1841" y="2166"/>
                  </a:cubicBezTo>
                  <a:cubicBezTo>
                    <a:pt x="1806" y="2167"/>
                    <a:pt x="1762" y="2160"/>
                    <a:pt x="1751" y="2182"/>
                  </a:cubicBezTo>
                  <a:cubicBezTo>
                    <a:pt x="1801" y="2181"/>
                    <a:pt x="1841" y="2171"/>
                    <a:pt x="1886" y="2167"/>
                  </a:cubicBezTo>
                  <a:cubicBezTo>
                    <a:pt x="1882" y="2091"/>
                    <a:pt x="1898" y="2081"/>
                    <a:pt x="1896" y="2010"/>
                  </a:cubicBezTo>
                  <a:cubicBezTo>
                    <a:pt x="1832" y="2021"/>
                    <a:pt x="1773" y="2038"/>
                    <a:pt x="1689" y="2032"/>
                  </a:cubicBezTo>
                  <a:cubicBezTo>
                    <a:pt x="1730" y="2052"/>
                    <a:pt x="1761" y="2040"/>
                    <a:pt x="1815" y="2041"/>
                  </a:cubicBezTo>
                  <a:cubicBezTo>
                    <a:pt x="1818" y="2048"/>
                    <a:pt x="1839" y="2075"/>
                    <a:pt x="1842" y="2057"/>
                  </a:cubicBezTo>
                  <a:cubicBezTo>
                    <a:pt x="1834" y="2054"/>
                    <a:pt x="1803" y="2035"/>
                    <a:pt x="1824" y="2033"/>
                  </a:cubicBezTo>
                  <a:cubicBezTo>
                    <a:pt x="1837" y="2037"/>
                    <a:pt x="1871" y="2024"/>
                    <a:pt x="1869" y="2041"/>
                  </a:cubicBezTo>
                  <a:cubicBezTo>
                    <a:pt x="1844" y="2053"/>
                    <a:pt x="1904" y="2070"/>
                    <a:pt x="1869" y="2088"/>
                  </a:cubicBezTo>
                  <a:cubicBezTo>
                    <a:pt x="1893" y="2089"/>
                    <a:pt x="1803" y="2118"/>
                    <a:pt x="1805" y="2119"/>
                  </a:cubicBezTo>
                  <a:close/>
                  <a:moveTo>
                    <a:pt x="3094" y="2041"/>
                  </a:moveTo>
                  <a:cubicBezTo>
                    <a:pt x="3095" y="2014"/>
                    <a:pt x="3061" y="2017"/>
                    <a:pt x="3031" y="2017"/>
                  </a:cubicBezTo>
                  <a:cubicBezTo>
                    <a:pt x="3027" y="2064"/>
                    <a:pt x="3054" y="2035"/>
                    <a:pt x="3094" y="2041"/>
                  </a:cubicBezTo>
                  <a:close/>
                  <a:moveTo>
                    <a:pt x="5481" y="2111"/>
                  </a:moveTo>
                  <a:cubicBezTo>
                    <a:pt x="5486" y="2078"/>
                    <a:pt x="5551" y="2058"/>
                    <a:pt x="5535" y="2032"/>
                  </a:cubicBezTo>
                  <a:cubicBezTo>
                    <a:pt x="5522" y="2058"/>
                    <a:pt x="5454" y="2076"/>
                    <a:pt x="5481" y="2111"/>
                  </a:cubicBezTo>
                  <a:close/>
                  <a:moveTo>
                    <a:pt x="7499" y="2076"/>
                  </a:moveTo>
                  <a:cubicBezTo>
                    <a:pt x="7591" y="2071"/>
                    <a:pt x="7670" y="2054"/>
                    <a:pt x="7778" y="2062"/>
                  </a:cubicBezTo>
                  <a:cubicBezTo>
                    <a:pt x="7715" y="2031"/>
                    <a:pt x="7557" y="2050"/>
                    <a:pt x="7499" y="2076"/>
                  </a:cubicBezTo>
                  <a:close/>
                  <a:moveTo>
                    <a:pt x="8228" y="2065"/>
                  </a:moveTo>
                  <a:cubicBezTo>
                    <a:pt x="8271" y="2062"/>
                    <a:pt x="8328" y="2088"/>
                    <a:pt x="8363" y="2066"/>
                  </a:cubicBezTo>
                  <a:cubicBezTo>
                    <a:pt x="8319" y="2054"/>
                    <a:pt x="8265" y="2045"/>
                    <a:pt x="8228" y="2065"/>
                  </a:cubicBezTo>
                  <a:close/>
                  <a:moveTo>
                    <a:pt x="10642" y="2088"/>
                  </a:moveTo>
                  <a:cubicBezTo>
                    <a:pt x="10676" y="2073"/>
                    <a:pt x="10746" y="2090"/>
                    <a:pt x="10768" y="2065"/>
                  </a:cubicBezTo>
                  <a:cubicBezTo>
                    <a:pt x="10723" y="2070"/>
                    <a:pt x="10661" y="2060"/>
                    <a:pt x="10642" y="2088"/>
                  </a:cubicBezTo>
                  <a:close/>
                  <a:moveTo>
                    <a:pt x="10596" y="2276"/>
                  </a:moveTo>
                  <a:cubicBezTo>
                    <a:pt x="10606" y="2228"/>
                    <a:pt x="10616" y="2100"/>
                    <a:pt x="10597" y="2080"/>
                  </a:cubicBezTo>
                  <a:cubicBezTo>
                    <a:pt x="10602" y="2145"/>
                    <a:pt x="10569" y="2218"/>
                    <a:pt x="10596" y="2276"/>
                  </a:cubicBezTo>
                  <a:close/>
                  <a:moveTo>
                    <a:pt x="5589" y="2143"/>
                  </a:moveTo>
                  <a:cubicBezTo>
                    <a:pt x="5633" y="2153"/>
                    <a:pt x="5642" y="2057"/>
                    <a:pt x="5607" y="2049"/>
                  </a:cubicBezTo>
                  <a:cubicBezTo>
                    <a:pt x="5604" y="2080"/>
                    <a:pt x="5623" y="2110"/>
                    <a:pt x="5589" y="2143"/>
                  </a:cubicBezTo>
                  <a:close/>
                  <a:moveTo>
                    <a:pt x="6202" y="2068"/>
                  </a:moveTo>
                  <a:cubicBezTo>
                    <a:pt x="6260" y="2062"/>
                    <a:pt x="6351" y="2084"/>
                    <a:pt x="6382" y="2053"/>
                  </a:cubicBezTo>
                  <a:cubicBezTo>
                    <a:pt x="6320" y="2051"/>
                    <a:pt x="6216" y="2055"/>
                    <a:pt x="6202" y="2068"/>
                  </a:cubicBezTo>
                  <a:close/>
                  <a:moveTo>
                    <a:pt x="2878" y="2055"/>
                  </a:moveTo>
                  <a:cubicBezTo>
                    <a:pt x="3015" y="2051"/>
                    <a:pt x="2869" y="2032"/>
                    <a:pt x="2815" y="2063"/>
                  </a:cubicBezTo>
                  <a:cubicBezTo>
                    <a:pt x="2856" y="2064"/>
                    <a:pt x="2849" y="2056"/>
                    <a:pt x="2878" y="2055"/>
                  </a:cubicBezTo>
                  <a:close/>
                  <a:moveTo>
                    <a:pt x="4787" y="2106"/>
                  </a:moveTo>
                  <a:cubicBezTo>
                    <a:pt x="4794" y="2083"/>
                    <a:pt x="4836" y="2091"/>
                    <a:pt x="4832" y="2060"/>
                  </a:cubicBezTo>
                  <a:cubicBezTo>
                    <a:pt x="4808" y="2062"/>
                    <a:pt x="4767" y="2091"/>
                    <a:pt x="4787" y="2106"/>
                  </a:cubicBezTo>
                  <a:close/>
                  <a:moveTo>
                    <a:pt x="5480" y="2158"/>
                  </a:moveTo>
                  <a:cubicBezTo>
                    <a:pt x="5499" y="2129"/>
                    <a:pt x="5562" y="2098"/>
                    <a:pt x="5553" y="2072"/>
                  </a:cubicBezTo>
                  <a:cubicBezTo>
                    <a:pt x="5539" y="2104"/>
                    <a:pt x="5465" y="2125"/>
                    <a:pt x="5480" y="2158"/>
                  </a:cubicBezTo>
                  <a:close/>
                  <a:moveTo>
                    <a:pt x="7489" y="2115"/>
                  </a:moveTo>
                  <a:cubicBezTo>
                    <a:pt x="7565" y="2123"/>
                    <a:pt x="7672" y="2093"/>
                    <a:pt x="7778" y="2101"/>
                  </a:cubicBezTo>
                  <a:cubicBezTo>
                    <a:pt x="7705" y="2064"/>
                    <a:pt x="7553" y="2092"/>
                    <a:pt x="7489" y="2115"/>
                  </a:cubicBezTo>
                  <a:close/>
                  <a:moveTo>
                    <a:pt x="8237" y="2096"/>
                  </a:moveTo>
                  <a:cubicBezTo>
                    <a:pt x="8242" y="2115"/>
                    <a:pt x="8328" y="2107"/>
                    <a:pt x="8363" y="2097"/>
                  </a:cubicBezTo>
                  <a:cubicBezTo>
                    <a:pt x="8334" y="2086"/>
                    <a:pt x="8234" y="2085"/>
                    <a:pt x="8237" y="2096"/>
                  </a:cubicBezTo>
                  <a:close/>
                  <a:moveTo>
                    <a:pt x="3031" y="2095"/>
                  </a:moveTo>
                  <a:cubicBezTo>
                    <a:pt x="3052" y="2114"/>
                    <a:pt x="3075" y="2094"/>
                    <a:pt x="3103" y="2096"/>
                  </a:cubicBezTo>
                  <a:cubicBezTo>
                    <a:pt x="3103" y="2085"/>
                    <a:pt x="3103" y="2075"/>
                    <a:pt x="3103" y="2064"/>
                  </a:cubicBezTo>
                  <a:cubicBezTo>
                    <a:pt x="3074" y="2070"/>
                    <a:pt x="3050" y="2081"/>
                    <a:pt x="3031" y="2095"/>
                  </a:cubicBezTo>
                  <a:close/>
                  <a:moveTo>
                    <a:pt x="6174" y="2099"/>
                  </a:moveTo>
                  <a:cubicBezTo>
                    <a:pt x="6214" y="2096"/>
                    <a:pt x="6368" y="2116"/>
                    <a:pt x="6373" y="2085"/>
                  </a:cubicBezTo>
                  <a:cubicBezTo>
                    <a:pt x="6334" y="2106"/>
                    <a:pt x="6222" y="2075"/>
                    <a:pt x="6174" y="2099"/>
                  </a:cubicBezTo>
                  <a:close/>
                  <a:moveTo>
                    <a:pt x="10633" y="2135"/>
                  </a:moveTo>
                  <a:cubicBezTo>
                    <a:pt x="10678" y="2151"/>
                    <a:pt x="10751" y="2124"/>
                    <a:pt x="10795" y="2112"/>
                  </a:cubicBezTo>
                  <a:cubicBezTo>
                    <a:pt x="10736" y="2115"/>
                    <a:pt x="10661" y="2104"/>
                    <a:pt x="10633" y="2135"/>
                  </a:cubicBezTo>
                  <a:close/>
                  <a:moveTo>
                    <a:pt x="2094" y="2090"/>
                  </a:moveTo>
                  <a:cubicBezTo>
                    <a:pt x="2124" y="2089"/>
                    <a:pt x="2158" y="2093"/>
                    <a:pt x="2157" y="2066"/>
                  </a:cubicBezTo>
                  <a:cubicBezTo>
                    <a:pt x="2134" y="2072"/>
                    <a:pt x="2106" y="2074"/>
                    <a:pt x="2094" y="2090"/>
                  </a:cubicBezTo>
                  <a:close/>
                  <a:moveTo>
                    <a:pt x="8093" y="2151"/>
                  </a:moveTo>
                  <a:cubicBezTo>
                    <a:pt x="8138" y="2153"/>
                    <a:pt x="8238" y="2140"/>
                    <a:pt x="8192" y="2112"/>
                  </a:cubicBezTo>
                  <a:cubicBezTo>
                    <a:pt x="8171" y="2136"/>
                    <a:pt x="8097" y="2112"/>
                    <a:pt x="8093" y="2151"/>
                  </a:cubicBezTo>
                  <a:close/>
                  <a:moveTo>
                    <a:pt x="8219" y="2128"/>
                  </a:moveTo>
                  <a:cubicBezTo>
                    <a:pt x="8218" y="2147"/>
                    <a:pt x="8217" y="2166"/>
                    <a:pt x="8228" y="2175"/>
                  </a:cubicBezTo>
                  <a:cubicBezTo>
                    <a:pt x="8268" y="2182"/>
                    <a:pt x="8341" y="2160"/>
                    <a:pt x="8354" y="2191"/>
                  </a:cubicBezTo>
                  <a:cubicBezTo>
                    <a:pt x="8303" y="2197"/>
                    <a:pt x="8221" y="2174"/>
                    <a:pt x="8209" y="2214"/>
                  </a:cubicBezTo>
                  <a:cubicBezTo>
                    <a:pt x="8243" y="2237"/>
                    <a:pt x="8344" y="2202"/>
                    <a:pt x="8353" y="2246"/>
                  </a:cubicBezTo>
                  <a:cubicBezTo>
                    <a:pt x="8308" y="2246"/>
                    <a:pt x="8263" y="2246"/>
                    <a:pt x="8218" y="2246"/>
                  </a:cubicBezTo>
                  <a:cubicBezTo>
                    <a:pt x="8218" y="2259"/>
                    <a:pt x="8218" y="2272"/>
                    <a:pt x="8218" y="2285"/>
                  </a:cubicBezTo>
                  <a:cubicBezTo>
                    <a:pt x="8233" y="2286"/>
                    <a:pt x="8371" y="2311"/>
                    <a:pt x="8362" y="2278"/>
                  </a:cubicBezTo>
                  <a:cubicBezTo>
                    <a:pt x="8333" y="2292"/>
                    <a:pt x="8245" y="2291"/>
                    <a:pt x="8236" y="2261"/>
                  </a:cubicBezTo>
                  <a:cubicBezTo>
                    <a:pt x="8264" y="2245"/>
                    <a:pt x="8320" y="2272"/>
                    <a:pt x="8371" y="2262"/>
                  </a:cubicBezTo>
                  <a:cubicBezTo>
                    <a:pt x="8371" y="2228"/>
                    <a:pt x="8372" y="2194"/>
                    <a:pt x="8372" y="2160"/>
                  </a:cubicBezTo>
                  <a:cubicBezTo>
                    <a:pt x="8323" y="2155"/>
                    <a:pt x="8247" y="2173"/>
                    <a:pt x="8237" y="2136"/>
                  </a:cubicBezTo>
                  <a:cubicBezTo>
                    <a:pt x="8265" y="2123"/>
                    <a:pt x="8311" y="2152"/>
                    <a:pt x="8363" y="2144"/>
                  </a:cubicBezTo>
                  <a:cubicBezTo>
                    <a:pt x="8350" y="2112"/>
                    <a:pt x="8255" y="2116"/>
                    <a:pt x="8219" y="2128"/>
                  </a:cubicBezTo>
                  <a:close/>
                  <a:moveTo>
                    <a:pt x="7498" y="2155"/>
                  </a:moveTo>
                  <a:cubicBezTo>
                    <a:pt x="7585" y="2142"/>
                    <a:pt x="7721" y="2149"/>
                    <a:pt x="7777" y="2133"/>
                  </a:cubicBezTo>
                  <a:cubicBezTo>
                    <a:pt x="7694" y="2117"/>
                    <a:pt x="7566" y="2130"/>
                    <a:pt x="7498" y="2155"/>
                  </a:cubicBezTo>
                  <a:close/>
                  <a:moveTo>
                    <a:pt x="2832" y="2126"/>
                  </a:moveTo>
                  <a:cubicBezTo>
                    <a:pt x="2870" y="2122"/>
                    <a:pt x="2916" y="2126"/>
                    <a:pt x="2932" y="2103"/>
                  </a:cubicBezTo>
                  <a:cubicBezTo>
                    <a:pt x="2888" y="2101"/>
                    <a:pt x="2858" y="2112"/>
                    <a:pt x="2832" y="2126"/>
                  </a:cubicBezTo>
                  <a:close/>
                  <a:moveTo>
                    <a:pt x="2733" y="2180"/>
                  </a:moveTo>
                  <a:cubicBezTo>
                    <a:pt x="2746" y="2176"/>
                    <a:pt x="2779" y="2189"/>
                    <a:pt x="2778" y="2172"/>
                  </a:cubicBezTo>
                  <a:cubicBezTo>
                    <a:pt x="2741" y="2154"/>
                    <a:pt x="2807" y="2162"/>
                    <a:pt x="2805" y="2149"/>
                  </a:cubicBezTo>
                  <a:cubicBezTo>
                    <a:pt x="2759" y="2155"/>
                    <a:pt x="2755" y="2124"/>
                    <a:pt x="2733" y="2109"/>
                  </a:cubicBezTo>
                  <a:cubicBezTo>
                    <a:pt x="2715" y="2126"/>
                    <a:pt x="2726" y="2161"/>
                    <a:pt x="2733" y="2180"/>
                  </a:cubicBezTo>
                  <a:close/>
                  <a:moveTo>
                    <a:pt x="6255" y="2155"/>
                  </a:moveTo>
                  <a:cubicBezTo>
                    <a:pt x="6301" y="2156"/>
                    <a:pt x="6347" y="2157"/>
                    <a:pt x="6372" y="2140"/>
                  </a:cubicBezTo>
                  <a:cubicBezTo>
                    <a:pt x="6333" y="2140"/>
                    <a:pt x="6253" y="2145"/>
                    <a:pt x="6255" y="2155"/>
                  </a:cubicBezTo>
                  <a:close/>
                  <a:moveTo>
                    <a:pt x="5471" y="2220"/>
                  </a:moveTo>
                  <a:cubicBezTo>
                    <a:pt x="5504" y="2213"/>
                    <a:pt x="5564" y="2153"/>
                    <a:pt x="5534" y="2142"/>
                  </a:cubicBezTo>
                  <a:cubicBezTo>
                    <a:pt x="5520" y="2174"/>
                    <a:pt x="5471" y="2176"/>
                    <a:pt x="5471" y="2220"/>
                  </a:cubicBezTo>
                  <a:close/>
                  <a:moveTo>
                    <a:pt x="8110" y="2182"/>
                  </a:moveTo>
                  <a:cubicBezTo>
                    <a:pt x="8141" y="2177"/>
                    <a:pt x="8176" y="2177"/>
                    <a:pt x="8192" y="2159"/>
                  </a:cubicBezTo>
                  <a:cubicBezTo>
                    <a:pt x="8156" y="2159"/>
                    <a:pt x="8128" y="2166"/>
                    <a:pt x="8110" y="2182"/>
                  </a:cubicBezTo>
                  <a:close/>
                  <a:moveTo>
                    <a:pt x="10633" y="2198"/>
                  </a:moveTo>
                  <a:cubicBezTo>
                    <a:pt x="10685" y="2200"/>
                    <a:pt x="10728" y="2192"/>
                    <a:pt x="10759" y="2175"/>
                  </a:cubicBezTo>
                  <a:cubicBezTo>
                    <a:pt x="10718" y="2184"/>
                    <a:pt x="10665" y="2182"/>
                    <a:pt x="10633" y="2198"/>
                  </a:cubicBezTo>
                  <a:close/>
                  <a:moveTo>
                    <a:pt x="7498" y="2194"/>
                  </a:moveTo>
                  <a:cubicBezTo>
                    <a:pt x="7582" y="2176"/>
                    <a:pt x="7708" y="2195"/>
                    <a:pt x="7777" y="2164"/>
                  </a:cubicBezTo>
                  <a:cubicBezTo>
                    <a:pt x="7673" y="2164"/>
                    <a:pt x="7563" y="2159"/>
                    <a:pt x="7498" y="2194"/>
                  </a:cubicBezTo>
                  <a:close/>
                  <a:moveTo>
                    <a:pt x="2217" y="2640"/>
                  </a:moveTo>
                  <a:cubicBezTo>
                    <a:pt x="2298" y="2583"/>
                    <a:pt x="2448" y="2586"/>
                    <a:pt x="2541" y="2540"/>
                  </a:cubicBezTo>
                  <a:cubicBezTo>
                    <a:pt x="2472" y="2523"/>
                    <a:pt x="2398" y="2553"/>
                    <a:pt x="2307" y="2515"/>
                  </a:cubicBezTo>
                  <a:cubicBezTo>
                    <a:pt x="2316" y="2500"/>
                    <a:pt x="2281" y="2489"/>
                    <a:pt x="2308" y="2483"/>
                  </a:cubicBezTo>
                  <a:cubicBezTo>
                    <a:pt x="2338" y="2509"/>
                    <a:pt x="2324" y="2482"/>
                    <a:pt x="2371" y="2476"/>
                  </a:cubicBezTo>
                  <a:cubicBezTo>
                    <a:pt x="2338" y="2473"/>
                    <a:pt x="2301" y="2474"/>
                    <a:pt x="2290" y="2452"/>
                  </a:cubicBezTo>
                  <a:cubicBezTo>
                    <a:pt x="2347" y="2402"/>
                    <a:pt x="2505" y="2442"/>
                    <a:pt x="2605" y="2430"/>
                  </a:cubicBezTo>
                  <a:cubicBezTo>
                    <a:pt x="2595" y="2460"/>
                    <a:pt x="2624" y="2456"/>
                    <a:pt x="2632" y="2470"/>
                  </a:cubicBezTo>
                  <a:cubicBezTo>
                    <a:pt x="2590" y="2490"/>
                    <a:pt x="2508" y="2476"/>
                    <a:pt x="2461" y="2492"/>
                  </a:cubicBezTo>
                  <a:cubicBezTo>
                    <a:pt x="2500" y="2489"/>
                    <a:pt x="2500" y="2508"/>
                    <a:pt x="2506" y="2516"/>
                  </a:cubicBezTo>
                  <a:cubicBezTo>
                    <a:pt x="2517" y="2489"/>
                    <a:pt x="2577" y="2505"/>
                    <a:pt x="2605" y="2493"/>
                  </a:cubicBezTo>
                  <a:cubicBezTo>
                    <a:pt x="2619" y="2540"/>
                    <a:pt x="2632" y="2563"/>
                    <a:pt x="2586" y="2587"/>
                  </a:cubicBezTo>
                  <a:cubicBezTo>
                    <a:pt x="2636" y="2584"/>
                    <a:pt x="2644" y="2577"/>
                    <a:pt x="2658" y="2611"/>
                  </a:cubicBezTo>
                  <a:cubicBezTo>
                    <a:pt x="2680" y="2536"/>
                    <a:pt x="2693" y="2453"/>
                    <a:pt x="2687" y="2352"/>
                  </a:cubicBezTo>
                  <a:cubicBezTo>
                    <a:pt x="2524" y="2374"/>
                    <a:pt x="2330" y="2310"/>
                    <a:pt x="2218" y="2397"/>
                  </a:cubicBezTo>
                  <a:cubicBezTo>
                    <a:pt x="2210" y="2383"/>
                    <a:pt x="2193" y="2376"/>
                    <a:pt x="2200" y="2349"/>
                  </a:cubicBezTo>
                  <a:cubicBezTo>
                    <a:pt x="2265" y="2335"/>
                    <a:pt x="2340" y="2331"/>
                    <a:pt x="2417" y="2327"/>
                  </a:cubicBezTo>
                  <a:cubicBezTo>
                    <a:pt x="2411" y="2267"/>
                    <a:pt x="2426" y="2225"/>
                    <a:pt x="2427" y="2170"/>
                  </a:cubicBezTo>
                  <a:cubicBezTo>
                    <a:pt x="2309" y="2157"/>
                    <a:pt x="2163" y="2168"/>
                    <a:pt x="2067" y="2136"/>
                  </a:cubicBezTo>
                  <a:cubicBezTo>
                    <a:pt x="2067" y="2226"/>
                    <a:pt x="2050" y="2301"/>
                    <a:pt x="2056" y="2396"/>
                  </a:cubicBezTo>
                  <a:cubicBezTo>
                    <a:pt x="2095" y="2395"/>
                    <a:pt x="2140" y="2391"/>
                    <a:pt x="2146" y="2420"/>
                  </a:cubicBezTo>
                  <a:cubicBezTo>
                    <a:pt x="2120" y="2507"/>
                    <a:pt x="2108" y="2543"/>
                    <a:pt x="2136" y="2632"/>
                  </a:cubicBezTo>
                  <a:cubicBezTo>
                    <a:pt x="2151" y="2631"/>
                    <a:pt x="2164" y="2634"/>
                    <a:pt x="2171" y="2640"/>
                  </a:cubicBezTo>
                  <a:cubicBezTo>
                    <a:pt x="2213" y="2582"/>
                    <a:pt x="2172" y="2450"/>
                    <a:pt x="2209" y="2389"/>
                  </a:cubicBezTo>
                  <a:cubicBezTo>
                    <a:pt x="2211" y="2456"/>
                    <a:pt x="2210" y="2555"/>
                    <a:pt x="2217" y="2640"/>
                  </a:cubicBezTo>
                  <a:close/>
                  <a:moveTo>
                    <a:pt x="3480" y="2185"/>
                  </a:moveTo>
                  <a:cubicBezTo>
                    <a:pt x="3489" y="2164"/>
                    <a:pt x="3535" y="2175"/>
                    <a:pt x="3535" y="2146"/>
                  </a:cubicBezTo>
                  <a:cubicBezTo>
                    <a:pt x="3508" y="2146"/>
                    <a:pt x="3466" y="2174"/>
                    <a:pt x="3480" y="2185"/>
                  </a:cubicBezTo>
                  <a:close/>
                  <a:moveTo>
                    <a:pt x="6174" y="2194"/>
                  </a:moveTo>
                  <a:cubicBezTo>
                    <a:pt x="6243" y="2188"/>
                    <a:pt x="6340" y="2208"/>
                    <a:pt x="6381" y="2179"/>
                  </a:cubicBezTo>
                  <a:cubicBezTo>
                    <a:pt x="6337" y="2177"/>
                    <a:pt x="6219" y="2172"/>
                    <a:pt x="6174" y="2194"/>
                  </a:cubicBezTo>
                  <a:close/>
                  <a:moveTo>
                    <a:pt x="8200" y="2183"/>
                  </a:moveTo>
                  <a:cubicBezTo>
                    <a:pt x="8083" y="2198"/>
                    <a:pt x="8097" y="2234"/>
                    <a:pt x="8200" y="2183"/>
                  </a:cubicBezTo>
                  <a:close/>
                  <a:moveTo>
                    <a:pt x="2994" y="2189"/>
                  </a:moveTo>
                  <a:cubicBezTo>
                    <a:pt x="3014" y="2183"/>
                    <a:pt x="3043" y="2185"/>
                    <a:pt x="3048" y="2166"/>
                  </a:cubicBezTo>
                  <a:cubicBezTo>
                    <a:pt x="3021" y="2166"/>
                    <a:pt x="2989" y="2161"/>
                    <a:pt x="2994" y="2189"/>
                  </a:cubicBezTo>
                  <a:close/>
                  <a:moveTo>
                    <a:pt x="5579" y="2221"/>
                  </a:moveTo>
                  <a:cubicBezTo>
                    <a:pt x="5608" y="2224"/>
                    <a:pt x="5645" y="2193"/>
                    <a:pt x="5606" y="2182"/>
                  </a:cubicBezTo>
                  <a:cubicBezTo>
                    <a:pt x="5601" y="2198"/>
                    <a:pt x="5587" y="2207"/>
                    <a:pt x="5579" y="2221"/>
                  </a:cubicBezTo>
                  <a:close/>
                  <a:moveTo>
                    <a:pt x="10632" y="2237"/>
                  </a:moveTo>
                  <a:cubicBezTo>
                    <a:pt x="10686" y="2226"/>
                    <a:pt x="10767" y="2240"/>
                    <a:pt x="10804" y="2215"/>
                  </a:cubicBezTo>
                  <a:cubicBezTo>
                    <a:pt x="10745" y="2226"/>
                    <a:pt x="10674" y="2200"/>
                    <a:pt x="10632" y="2237"/>
                  </a:cubicBezTo>
                  <a:close/>
                  <a:moveTo>
                    <a:pt x="7507" y="2233"/>
                  </a:moveTo>
                  <a:cubicBezTo>
                    <a:pt x="7592" y="2226"/>
                    <a:pt x="7706" y="2215"/>
                    <a:pt x="7777" y="2219"/>
                  </a:cubicBezTo>
                  <a:cubicBezTo>
                    <a:pt x="7717" y="2188"/>
                    <a:pt x="7550" y="2197"/>
                    <a:pt x="7507" y="2233"/>
                  </a:cubicBezTo>
                  <a:close/>
                  <a:moveTo>
                    <a:pt x="7894" y="2236"/>
                  </a:moveTo>
                  <a:cubicBezTo>
                    <a:pt x="7917" y="2235"/>
                    <a:pt x="7929" y="2224"/>
                    <a:pt x="7930" y="2204"/>
                  </a:cubicBezTo>
                  <a:cubicBezTo>
                    <a:pt x="7909" y="2207"/>
                    <a:pt x="7888" y="2209"/>
                    <a:pt x="7894" y="2236"/>
                  </a:cubicBezTo>
                  <a:close/>
                  <a:moveTo>
                    <a:pt x="8002" y="2236"/>
                  </a:moveTo>
                  <a:cubicBezTo>
                    <a:pt x="8008" y="2252"/>
                    <a:pt x="8052" y="2235"/>
                    <a:pt x="8056" y="2252"/>
                  </a:cubicBezTo>
                  <a:cubicBezTo>
                    <a:pt x="8035" y="2260"/>
                    <a:pt x="7999" y="2255"/>
                    <a:pt x="8002" y="2283"/>
                  </a:cubicBezTo>
                  <a:cubicBezTo>
                    <a:pt x="8022" y="2281"/>
                    <a:pt x="8036" y="2286"/>
                    <a:pt x="8038" y="2299"/>
                  </a:cubicBezTo>
                  <a:cubicBezTo>
                    <a:pt x="8024" y="2309"/>
                    <a:pt x="7997" y="2306"/>
                    <a:pt x="8001" y="2331"/>
                  </a:cubicBezTo>
                  <a:cubicBezTo>
                    <a:pt x="8014" y="2348"/>
                    <a:pt x="8023" y="2321"/>
                    <a:pt x="8028" y="2339"/>
                  </a:cubicBezTo>
                  <a:cubicBezTo>
                    <a:pt x="8031" y="2359"/>
                    <a:pt x="7993" y="2345"/>
                    <a:pt x="8001" y="2370"/>
                  </a:cubicBezTo>
                  <a:cubicBezTo>
                    <a:pt x="8014" y="2381"/>
                    <a:pt x="8045" y="2368"/>
                    <a:pt x="8064" y="2362"/>
                  </a:cubicBezTo>
                  <a:cubicBezTo>
                    <a:pt x="8057" y="2325"/>
                    <a:pt x="8069" y="2270"/>
                    <a:pt x="8065" y="2213"/>
                  </a:cubicBezTo>
                  <a:cubicBezTo>
                    <a:pt x="8043" y="2206"/>
                    <a:pt x="8004" y="2205"/>
                    <a:pt x="8002" y="2236"/>
                  </a:cubicBezTo>
                  <a:close/>
                  <a:moveTo>
                    <a:pt x="5498" y="2283"/>
                  </a:moveTo>
                  <a:cubicBezTo>
                    <a:pt x="5505" y="2254"/>
                    <a:pt x="5587" y="2213"/>
                    <a:pt x="5552" y="2197"/>
                  </a:cubicBezTo>
                  <a:cubicBezTo>
                    <a:pt x="5549" y="2234"/>
                    <a:pt x="5471" y="2247"/>
                    <a:pt x="5498" y="2283"/>
                  </a:cubicBezTo>
                  <a:close/>
                  <a:moveTo>
                    <a:pt x="8083" y="2245"/>
                  </a:moveTo>
                  <a:cubicBezTo>
                    <a:pt x="8111" y="2255"/>
                    <a:pt x="8182" y="2245"/>
                    <a:pt x="8200" y="2222"/>
                  </a:cubicBezTo>
                  <a:cubicBezTo>
                    <a:pt x="8169" y="2206"/>
                    <a:pt x="8109" y="2231"/>
                    <a:pt x="8083" y="2245"/>
                  </a:cubicBezTo>
                  <a:close/>
                  <a:moveTo>
                    <a:pt x="2796" y="2243"/>
                  </a:moveTo>
                  <a:cubicBezTo>
                    <a:pt x="2831" y="2265"/>
                    <a:pt x="2924" y="2260"/>
                    <a:pt x="2958" y="2236"/>
                  </a:cubicBezTo>
                  <a:cubicBezTo>
                    <a:pt x="2937" y="2215"/>
                    <a:pt x="2861" y="2241"/>
                    <a:pt x="2841" y="2220"/>
                  </a:cubicBezTo>
                  <a:cubicBezTo>
                    <a:pt x="2856" y="2186"/>
                    <a:pt x="2923" y="2236"/>
                    <a:pt x="2940" y="2197"/>
                  </a:cubicBezTo>
                  <a:cubicBezTo>
                    <a:pt x="2910" y="2181"/>
                    <a:pt x="2849" y="2192"/>
                    <a:pt x="2805" y="2188"/>
                  </a:cubicBezTo>
                  <a:cubicBezTo>
                    <a:pt x="2791" y="2221"/>
                    <a:pt x="2851" y="2190"/>
                    <a:pt x="2850" y="2212"/>
                  </a:cubicBezTo>
                  <a:cubicBezTo>
                    <a:pt x="2843" y="2232"/>
                    <a:pt x="2795" y="2216"/>
                    <a:pt x="2796" y="2243"/>
                  </a:cubicBezTo>
                  <a:close/>
                  <a:moveTo>
                    <a:pt x="6264" y="2225"/>
                  </a:moveTo>
                  <a:cubicBezTo>
                    <a:pt x="6459" y="2213"/>
                    <a:pt x="6272" y="2215"/>
                    <a:pt x="6192" y="2225"/>
                  </a:cubicBezTo>
                  <a:cubicBezTo>
                    <a:pt x="6182" y="2225"/>
                    <a:pt x="6184" y="2235"/>
                    <a:pt x="6201" y="2233"/>
                  </a:cubicBezTo>
                  <a:cubicBezTo>
                    <a:pt x="6242" y="2233"/>
                    <a:pt x="6235" y="2227"/>
                    <a:pt x="6264" y="2225"/>
                  </a:cubicBezTo>
                  <a:close/>
                  <a:moveTo>
                    <a:pt x="2615" y="2336"/>
                  </a:moveTo>
                  <a:cubicBezTo>
                    <a:pt x="2647" y="2349"/>
                    <a:pt x="2700" y="2326"/>
                    <a:pt x="2714" y="2368"/>
                  </a:cubicBezTo>
                  <a:cubicBezTo>
                    <a:pt x="2740" y="2472"/>
                    <a:pt x="2622" y="2668"/>
                    <a:pt x="2757" y="2690"/>
                  </a:cubicBezTo>
                  <a:cubicBezTo>
                    <a:pt x="2770" y="2546"/>
                    <a:pt x="2770" y="2372"/>
                    <a:pt x="2769" y="2212"/>
                  </a:cubicBezTo>
                  <a:cubicBezTo>
                    <a:pt x="2671" y="2182"/>
                    <a:pt x="2590" y="2232"/>
                    <a:pt x="2615" y="2336"/>
                  </a:cubicBezTo>
                  <a:close/>
                  <a:moveTo>
                    <a:pt x="2985" y="2213"/>
                  </a:moveTo>
                  <a:cubicBezTo>
                    <a:pt x="2977" y="2235"/>
                    <a:pt x="2997" y="2233"/>
                    <a:pt x="2994" y="2252"/>
                  </a:cubicBezTo>
                  <a:cubicBezTo>
                    <a:pt x="3025" y="2238"/>
                    <a:pt x="3090" y="2253"/>
                    <a:pt x="3093" y="2214"/>
                  </a:cubicBezTo>
                  <a:cubicBezTo>
                    <a:pt x="3064" y="2193"/>
                    <a:pt x="3030" y="2222"/>
                    <a:pt x="2985" y="2213"/>
                  </a:cubicBezTo>
                  <a:close/>
                  <a:moveTo>
                    <a:pt x="10641" y="2276"/>
                  </a:moveTo>
                  <a:cubicBezTo>
                    <a:pt x="10650" y="2255"/>
                    <a:pt x="10716" y="2284"/>
                    <a:pt x="10713" y="2253"/>
                  </a:cubicBezTo>
                  <a:cubicBezTo>
                    <a:pt x="10695" y="2261"/>
                    <a:pt x="10613" y="2254"/>
                    <a:pt x="10641" y="2276"/>
                  </a:cubicBezTo>
                  <a:close/>
                  <a:moveTo>
                    <a:pt x="840" y="2435"/>
                  </a:moveTo>
                  <a:cubicBezTo>
                    <a:pt x="845" y="2472"/>
                    <a:pt x="849" y="2406"/>
                    <a:pt x="849" y="2404"/>
                  </a:cubicBezTo>
                  <a:cubicBezTo>
                    <a:pt x="859" y="2337"/>
                    <a:pt x="878" y="2257"/>
                    <a:pt x="850" y="2200"/>
                  </a:cubicBezTo>
                  <a:cubicBezTo>
                    <a:pt x="840" y="2256"/>
                    <a:pt x="832" y="2376"/>
                    <a:pt x="840" y="2435"/>
                  </a:cubicBezTo>
                  <a:close/>
                  <a:moveTo>
                    <a:pt x="7506" y="2265"/>
                  </a:moveTo>
                  <a:cubicBezTo>
                    <a:pt x="7566" y="2273"/>
                    <a:pt x="7679" y="2259"/>
                    <a:pt x="7750" y="2250"/>
                  </a:cubicBezTo>
                  <a:cubicBezTo>
                    <a:pt x="7675" y="2234"/>
                    <a:pt x="7549" y="2250"/>
                    <a:pt x="7506" y="2265"/>
                  </a:cubicBezTo>
                  <a:close/>
                  <a:moveTo>
                    <a:pt x="8083" y="2284"/>
                  </a:moveTo>
                  <a:cubicBezTo>
                    <a:pt x="8134" y="2290"/>
                    <a:pt x="8157" y="2270"/>
                    <a:pt x="8200" y="2269"/>
                  </a:cubicBezTo>
                  <a:cubicBezTo>
                    <a:pt x="8199" y="2260"/>
                    <a:pt x="8202" y="2247"/>
                    <a:pt x="8191" y="2245"/>
                  </a:cubicBezTo>
                  <a:cubicBezTo>
                    <a:pt x="8164" y="2266"/>
                    <a:pt x="8099" y="2254"/>
                    <a:pt x="8083" y="2284"/>
                  </a:cubicBezTo>
                  <a:close/>
                  <a:moveTo>
                    <a:pt x="5381" y="2283"/>
                  </a:moveTo>
                  <a:cubicBezTo>
                    <a:pt x="5321" y="2304"/>
                    <a:pt x="5259" y="2323"/>
                    <a:pt x="5227" y="2368"/>
                  </a:cubicBezTo>
                  <a:cubicBezTo>
                    <a:pt x="5233" y="2344"/>
                    <a:pt x="5218" y="2340"/>
                    <a:pt x="5218" y="2321"/>
                  </a:cubicBezTo>
                  <a:cubicBezTo>
                    <a:pt x="5025" y="2342"/>
                    <a:pt x="4755" y="2265"/>
                    <a:pt x="4605" y="2341"/>
                  </a:cubicBezTo>
                  <a:cubicBezTo>
                    <a:pt x="4607" y="2324"/>
                    <a:pt x="4574" y="2337"/>
                    <a:pt x="4560" y="2333"/>
                  </a:cubicBezTo>
                  <a:cubicBezTo>
                    <a:pt x="4560" y="2357"/>
                    <a:pt x="4555" y="2394"/>
                    <a:pt x="4542" y="2427"/>
                  </a:cubicBezTo>
                  <a:cubicBezTo>
                    <a:pt x="4571" y="2448"/>
                    <a:pt x="4602" y="2421"/>
                    <a:pt x="4641" y="2427"/>
                  </a:cubicBezTo>
                  <a:cubicBezTo>
                    <a:pt x="4783" y="2461"/>
                    <a:pt x="5087" y="2443"/>
                    <a:pt x="5271" y="2447"/>
                  </a:cubicBezTo>
                  <a:cubicBezTo>
                    <a:pt x="5310" y="2448"/>
                    <a:pt x="5377" y="2415"/>
                    <a:pt x="5388" y="2471"/>
                  </a:cubicBezTo>
                  <a:cubicBezTo>
                    <a:pt x="5208" y="2469"/>
                    <a:pt x="4999" y="2496"/>
                    <a:pt x="4785" y="2460"/>
                  </a:cubicBezTo>
                  <a:cubicBezTo>
                    <a:pt x="4774" y="2482"/>
                    <a:pt x="4775" y="2514"/>
                    <a:pt x="4775" y="2546"/>
                  </a:cubicBezTo>
                  <a:cubicBezTo>
                    <a:pt x="4871" y="2549"/>
                    <a:pt x="4971" y="2523"/>
                    <a:pt x="5036" y="2563"/>
                  </a:cubicBezTo>
                  <a:cubicBezTo>
                    <a:pt x="5108" y="2516"/>
                    <a:pt x="5280" y="2547"/>
                    <a:pt x="5370" y="2526"/>
                  </a:cubicBezTo>
                  <a:cubicBezTo>
                    <a:pt x="5384" y="2540"/>
                    <a:pt x="5372" y="2576"/>
                    <a:pt x="5397" y="2581"/>
                  </a:cubicBezTo>
                  <a:cubicBezTo>
                    <a:pt x="5470" y="2512"/>
                    <a:pt x="5418" y="2335"/>
                    <a:pt x="5435" y="2260"/>
                  </a:cubicBezTo>
                  <a:cubicBezTo>
                    <a:pt x="5415" y="2260"/>
                    <a:pt x="5386" y="2230"/>
                    <a:pt x="5381" y="2244"/>
                  </a:cubicBezTo>
                  <a:cubicBezTo>
                    <a:pt x="5401" y="2245"/>
                    <a:pt x="5369" y="2263"/>
                    <a:pt x="5381" y="2283"/>
                  </a:cubicBezTo>
                  <a:close/>
                  <a:moveTo>
                    <a:pt x="6281" y="2265"/>
                  </a:moveTo>
                  <a:cubicBezTo>
                    <a:pt x="6480" y="2253"/>
                    <a:pt x="6186" y="2238"/>
                    <a:pt x="6182" y="2264"/>
                  </a:cubicBezTo>
                  <a:cubicBezTo>
                    <a:pt x="6231" y="2263"/>
                    <a:pt x="6247" y="2267"/>
                    <a:pt x="6281" y="2265"/>
                  </a:cubicBezTo>
                  <a:close/>
                  <a:moveTo>
                    <a:pt x="1570" y="2243"/>
                  </a:moveTo>
                  <a:cubicBezTo>
                    <a:pt x="1584" y="2250"/>
                    <a:pt x="1599" y="2255"/>
                    <a:pt x="1597" y="2275"/>
                  </a:cubicBezTo>
                  <a:cubicBezTo>
                    <a:pt x="1592" y="2286"/>
                    <a:pt x="1563" y="2276"/>
                    <a:pt x="1561" y="2290"/>
                  </a:cubicBezTo>
                  <a:cubicBezTo>
                    <a:pt x="1582" y="2293"/>
                    <a:pt x="1596" y="2289"/>
                    <a:pt x="1606" y="2283"/>
                  </a:cubicBezTo>
                  <a:cubicBezTo>
                    <a:pt x="1606" y="2264"/>
                    <a:pt x="1607" y="2246"/>
                    <a:pt x="1607" y="2228"/>
                  </a:cubicBezTo>
                  <a:cubicBezTo>
                    <a:pt x="1586" y="2226"/>
                    <a:pt x="1573" y="2230"/>
                    <a:pt x="1570" y="2243"/>
                  </a:cubicBezTo>
                  <a:close/>
                  <a:moveTo>
                    <a:pt x="7506" y="2312"/>
                  </a:moveTo>
                  <a:cubicBezTo>
                    <a:pt x="7595" y="2309"/>
                    <a:pt x="7668" y="2292"/>
                    <a:pt x="7767" y="2298"/>
                  </a:cubicBezTo>
                  <a:cubicBezTo>
                    <a:pt x="7728" y="2261"/>
                    <a:pt x="7560" y="2286"/>
                    <a:pt x="7506" y="2312"/>
                  </a:cubicBezTo>
                  <a:close/>
                  <a:moveTo>
                    <a:pt x="6227" y="2296"/>
                  </a:moveTo>
                  <a:cubicBezTo>
                    <a:pt x="6268" y="2290"/>
                    <a:pt x="6340" y="2312"/>
                    <a:pt x="6353" y="2281"/>
                  </a:cubicBezTo>
                  <a:cubicBezTo>
                    <a:pt x="6310" y="2280"/>
                    <a:pt x="6227" y="2285"/>
                    <a:pt x="6227" y="2296"/>
                  </a:cubicBezTo>
                  <a:close/>
                  <a:moveTo>
                    <a:pt x="8083" y="2323"/>
                  </a:moveTo>
                  <a:cubicBezTo>
                    <a:pt x="8104" y="2318"/>
                    <a:pt x="8163" y="2306"/>
                    <a:pt x="8182" y="2324"/>
                  </a:cubicBezTo>
                  <a:cubicBezTo>
                    <a:pt x="8156" y="2346"/>
                    <a:pt x="8084" y="2327"/>
                    <a:pt x="8082" y="2370"/>
                  </a:cubicBezTo>
                  <a:cubicBezTo>
                    <a:pt x="8131" y="2377"/>
                    <a:pt x="8152" y="2358"/>
                    <a:pt x="8199" y="2363"/>
                  </a:cubicBezTo>
                  <a:cubicBezTo>
                    <a:pt x="8200" y="2340"/>
                    <a:pt x="8200" y="2316"/>
                    <a:pt x="8200" y="2293"/>
                  </a:cubicBezTo>
                  <a:cubicBezTo>
                    <a:pt x="8156" y="2298"/>
                    <a:pt x="8098" y="2292"/>
                    <a:pt x="8083" y="2323"/>
                  </a:cubicBezTo>
                  <a:close/>
                  <a:moveTo>
                    <a:pt x="291" y="2275"/>
                  </a:moveTo>
                  <a:cubicBezTo>
                    <a:pt x="272" y="2270"/>
                    <a:pt x="262" y="2252"/>
                    <a:pt x="246" y="2266"/>
                  </a:cubicBezTo>
                  <a:cubicBezTo>
                    <a:pt x="246" y="2280"/>
                    <a:pt x="246" y="2293"/>
                    <a:pt x="246" y="2306"/>
                  </a:cubicBezTo>
                  <a:cubicBezTo>
                    <a:pt x="308" y="2302"/>
                    <a:pt x="375" y="2304"/>
                    <a:pt x="399" y="2267"/>
                  </a:cubicBezTo>
                  <a:cubicBezTo>
                    <a:pt x="373" y="2264"/>
                    <a:pt x="264" y="2228"/>
                    <a:pt x="291" y="2275"/>
                  </a:cubicBezTo>
                  <a:close/>
                  <a:moveTo>
                    <a:pt x="884" y="2475"/>
                  </a:moveTo>
                  <a:cubicBezTo>
                    <a:pt x="875" y="2405"/>
                    <a:pt x="913" y="2296"/>
                    <a:pt x="886" y="2263"/>
                  </a:cubicBezTo>
                  <a:cubicBezTo>
                    <a:pt x="890" y="2328"/>
                    <a:pt x="856" y="2440"/>
                    <a:pt x="884" y="2475"/>
                  </a:cubicBezTo>
                  <a:close/>
                  <a:moveTo>
                    <a:pt x="3993" y="2361"/>
                  </a:moveTo>
                  <a:cubicBezTo>
                    <a:pt x="4009" y="2356"/>
                    <a:pt x="4030" y="2357"/>
                    <a:pt x="4038" y="2345"/>
                  </a:cubicBezTo>
                  <a:cubicBezTo>
                    <a:pt x="4025" y="2341"/>
                    <a:pt x="3991" y="2354"/>
                    <a:pt x="3993" y="2337"/>
                  </a:cubicBezTo>
                  <a:cubicBezTo>
                    <a:pt x="3989" y="2311"/>
                    <a:pt x="4067" y="2319"/>
                    <a:pt x="4047" y="2306"/>
                  </a:cubicBezTo>
                  <a:cubicBezTo>
                    <a:pt x="4034" y="2301"/>
                    <a:pt x="4001" y="2315"/>
                    <a:pt x="4002" y="2298"/>
                  </a:cubicBezTo>
                  <a:cubicBezTo>
                    <a:pt x="4000" y="2280"/>
                    <a:pt x="4028" y="2289"/>
                    <a:pt x="4029" y="2274"/>
                  </a:cubicBezTo>
                  <a:cubicBezTo>
                    <a:pt x="4017" y="2274"/>
                    <a:pt x="4005" y="2274"/>
                    <a:pt x="3993" y="2274"/>
                  </a:cubicBezTo>
                  <a:cubicBezTo>
                    <a:pt x="3996" y="2305"/>
                    <a:pt x="3970" y="2336"/>
                    <a:pt x="3993" y="2361"/>
                  </a:cubicBezTo>
                  <a:close/>
                  <a:moveTo>
                    <a:pt x="5479" y="2331"/>
                  </a:moveTo>
                  <a:cubicBezTo>
                    <a:pt x="5491" y="2347"/>
                    <a:pt x="5516" y="2351"/>
                    <a:pt x="5524" y="2370"/>
                  </a:cubicBezTo>
                  <a:cubicBezTo>
                    <a:pt x="5509" y="2381"/>
                    <a:pt x="5461" y="2403"/>
                    <a:pt x="5488" y="2425"/>
                  </a:cubicBezTo>
                  <a:cubicBezTo>
                    <a:pt x="5509" y="2396"/>
                    <a:pt x="5570" y="2361"/>
                    <a:pt x="5560" y="2331"/>
                  </a:cubicBezTo>
                  <a:cubicBezTo>
                    <a:pt x="5547" y="2340"/>
                    <a:pt x="5538" y="2354"/>
                    <a:pt x="5515" y="2354"/>
                  </a:cubicBezTo>
                  <a:cubicBezTo>
                    <a:pt x="5515" y="2346"/>
                    <a:pt x="5508" y="2345"/>
                    <a:pt x="5506" y="2339"/>
                  </a:cubicBezTo>
                  <a:cubicBezTo>
                    <a:pt x="5514" y="2321"/>
                    <a:pt x="5558" y="2295"/>
                    <a:pt x="5543" y="2284"/>
                  </a:cubicBezTo>
                  <a:cubicBezTo>
                    <a:pt x="5527" y="2308"/>
                    <a:pt x="5495" y="2329"/>
                    <a:pt x="5479" y="2331"/>
                  </a:cubicBezTo>
                  <a:close/>
                  <a:moveTo>
                    <a:pt x="2822" y="2314"/>
                  </a:moveTo>
                  <a:cubicBezTo>
                    <a:pt x="2885" y="2303"/>
                    <a:pt x="3004" y="2343"/>
                    <a:pt x="3011" y="2284"/>
                  </a:cubicBezTo>
                  <a:cubicBezTo>
                    <a:pt x="2963" y="2277"/>
                    <a:pt x="2820" y="2250"/>
                    <a:pt x="2822" y="2314"/>
                  </a:cubicBezTo>
                  <a:close/>
                  <a:moveTo>
                    <a:pt x="8281" y="2324"/>
                  </a:moveTo>
                  <a:cubicBezTo>
                    <a:pt x="8311" y="2327"/>
                    <a:pt x="8354" y="2319"/>
                    <a:pt x="8371" y="2333"/>
                  </a:cubicBezTo>
                  <a:cubicBezTo>
                    <a:pt x="8370" y="2297"/>
                    <a:pt x="8296" y="2307"/>
                    <a:pt x="8281" y="2324"/>
                  </a:cubicBezTo>
                  <a:close/>
                  <a:moveTo>
                    <a:pt x="1678" y="2291"/>
                  </a:moveTo>
                  <a:cubicBezTo>
                    <a:pt x="1712" y="2302"/>
                    <a:pt x="1744" y="2301"/>
                    <a:pt x="1768" y="2276"/>
                  </a:cubicBezTo>
                  <a:cubicBezTo>
                    <a:pt x="1749" y="2290"/>
                    <a:pt x="1695" y="2274"/>
                    <a:pt x="1678" y="2291"/>
                  </a:cubicBezTo>
                  <a:close/>
                  <a:moveTo>
                    <a:pt x="1786" y="2300"/>
                  </a:moveTo>
                  <a:cubicBezTo>
                    <a:pt x="1809" y="2291"/>
                    <a:pt x="1857" y="2304"/>
                    <a:pt x="1859" y="2277"/>
                  </a:cubicBezTo>
                  <a:cubicBezTo>
                    <a:pt x="1823" y="2274"/>
                    <a:pt x="1796" y="2279"/>
                    <a:pt x="1786" y="2300"/>
                  </a:cubicBezTo>
                  <a:close/>
                  <a:moveTo>
                    <a:pt x="4155" y="2307"/>
                  </a:moveTo>
                  <a:cubicBezTo>
                    <a:pt x="4144" y="2342"/>
                    <a:pt x="4216" y="2306"/>
                    <a:pt x="4218" y="2331"/>
                  </a:cubicBezTo>
                  <a:cubicBezTo>
                    <a:pt x="4169" y="2433"/>
                    <a:pt x="4200" y="2618"/>
                    <a:pt x="4171" y="2715"/>
                  </a:cubicBezTo>
                  <a:cubicBezTo>
                    <a:pt x="4244" y="2724"/>
                    <a:pt x="4219" y="2628"/>
                    <a:pt x="4226" y="2574"/>
                  </a:cubicBezTo>
                  <a:cubicBezTo>
                    <a:pt x="4234" y="2510"/>
                    <a:pt x="4245" y="2405"/>
                    <a:pt x="4227" y="2346"/>
                  </a:cubicBezTo>
                  <a:cubicBezTo>
                    <a:pt x="4243" y="2339"/>
                    <a:pt x="4242" y="2317"/>
                    <a:pt x="4263" y="2315"/>
                  </a:cubicBezTo>
                  <a:cubicBezTo>
                    <a:pt x="4291" y="2303"/>
                    <a:pt x="4322" y="2339"/>
                    <a:pt x="4317" y="2308"/>
                  </a:cubicBezTo>
                  <a:cubicBezTo>
                    <a:pt x="4296" y="2276"/>
                    <a:pt x="4199" y="2306"/>
                    <a:pt x="4155" y="2307"/>
                  </a:cubicBezTo>
                  <a:close/>
                  <a:moveTo>
                    <a:pt x="966" y="2326"/>
                  </a:moveTo>
                  <a:cubicBezTo>
                    <a:pt x="1006" y="2329"/>
                    <a:pt x="1143" y="2350"/>
                    <a:pt x="1129" y="2280"/>
                  </a:cubicBezTo>
                  <a:cubicBezTo>
                    <a:pt x="1055" y="2277"/>
                    <a:pt x="1000" y="2292"/>
                    <a:pt x="966" y="2326"/>
                  </a:cubicBezTo>
                  <a:close/>
                  <a:moveTo>
                    <a:pt x="6281" y="2312"/>
                  </a:moveTo>
                  <a:cubicBezTo>
                    <a:pt x="6089" y="2324"/>
                    <a:pt x="6282" y="2343"/>
                    <a:pt x="6362" y="2312"/>
                  </a:cubicBezTo>
                  <a:cubicBezTo>
                    <a:pt x="6333" y="2313"/>
                    <a:pt x="6302" y="2311"/>
                    <a:pt x="6281" y="2312"/>
                  </a:cubicBezTo>
                  <a:close/>
                  <a:moveTo>
                    <a:pt x="7506" y="2351"/>
                  </a:moveTo>
                  <a:cubicBezTo>
                    <a:pt x="7572" y="2326"/>
                    <a:pt x="7723" y="2348"/>
                    <a:pt x="7767" y="2329"/>
                  </a:cubicBezTo>
                  <a:cubicBezTo>
                    <a:pt x="7688" y="2312"/>
                    <a:pt x="7566" y="2325"/>
                    <a:pt x="7506" y="2351"/>
                  </a:cubicBezTo>
                  <a:close/>
                  <a:moveTo>
                    <a:pt x="1046" y="2491"/>
                  </a:moveTo>
                  <a:cubicBezTo>
                    <a:pt x="1086" y="2499"/>
                    <a:pt x="1121" y="2463"/>
                    <a:pt x="1146" y="2484"/>
                  </a:cubicBezTo>
                  <a:cubicBezTo>
                    <a:pt x="1143" y="2498"/>
                    <a:pt x="1130" y="2502"/>
                    <a:pt x="1109" y="2500"/>
                  </a:cubicBezTo>
                  <a:cubicBezTo>
                    <a:pt x="1109" y="2524"/>
                    <a:pt x="1142" y="2519"/>
                    <a:pt x="1136" y="2547"/>
                  </a:cubicBezTo>
                  <a:cubicBezTo>
                    <a:pt x="1073" y="2583"/>
                    <a:pt x="990" y="2554"/>
                    <a:pt x="938" y="2553"/>
                  </a:cubicBezTo>
                  <a:cubicBezTo>
                    <a:pt x="938" y="2540"/>
                    <a:pt x="938" y="2527"/>
                    <a:pt x="938" y="2514"/>
                  </a:cubicBezTo>
                  <a:cubicBezTo>
                    <a:pt x="765" y="2486"/>
                    <a:pt x="561" y="2484"/>
                    <a:pt x="371" y="2487"/>
                  </a:cubicBezTo>
                  <a:cubicBezTo>
                    <a:pt x="381" y="2512"/>
                    <a:pt x="357" y="2506"/>
                    <a:pt x="353" y="2518"/>
                  </a:cubicBezTo>
                  <a:cubicBezTo>
                    <a:pt x="389" y="2526"/>
                    <a:pt x="380" y="2495"/>
                    <a:pt x="416" y="2503"/>
                  </a:cubicBezTo>
                  <a:cubicBezTo>
                    <a:pt x="511" y="2504"/>
                    <a:pt x="622" y="2539"/>
                    <a:pt x="722" y="2544"/>
                  </a:cubicBezTo>
                  <a:cubicBezTo>
                    <a:pt x="761" y="2547"/>
                    <a:pt x="828" y="2510"/>
                    <a:pt x="848" y="2561"/>
                  </a:cubicBezTo>
                  <a:cubicBezTo>
                    <a:pt x="784" y="2560"/>
                    <a:pt x="719" y="2558"/>
                    <a:pt x="677" y="2575"/>
                  </a:cubicBezTo>
                  <a:cubicBezTo>
                    <a:pt x="715" y="2595"/>
                    <a:pt x="782" y="2581"/>
                    <a:pt x="812" y="2568"/>
                  </a:cubicBezTo>
                  <a:cubicBezTo>
                    <a:pt x="825" y="2575"/>
                    <a:pt x="847" y="2575"/>
                    <a:pt x="839" y="2600"/>
                  </a:cubicBezTo>
                  <a:cubicBezTo>
                    <a:pt x="788" y="2600"/>
                    <a:pt x="737" y="2599"/>
                    <a:pt x="686" y="2599"/>
                  </a:cubicBezTo>
                  <a:cubicBezTo>
                    <a:pt x="642" y="2612"/>
                    <a:pt x="765" y="2606"/>
                    <a:pt x="794" y="2608"/>
                  </a:cubicBezTo>
                  <a:cubicBezTo>
                    <a:pt x="805" y="2611"/>
                    <a:pt x="812" y="2618"/>
                    <a:pt x="811" y="2631"/>
                  </a:cubicBezTo>
                  <a:cubicBezTo>
                    <a:pt x="955" y="2591"/>
                    <a:pt x="1113" y="2653"/>
                    <a:pt x="1198" y="2712"/>
                  </a:cubicBezTo>
                  <a:cubicBezTo>
                    <a:pt x="1234" y="2582"/>
                    <a:pt x="1269" y="2364"/>
                    <a:pt x="1156" y="2288"/>
                  </a:cubicBezTo>
                  <a:cubicBezTo>
                    <a:pt x="1153" y="2333"/>
                    <a:pt x="1162" y="2388"/>
                    <a:pt x="1146" y="2421"/>
                  </a:cubicBezTo>
                  <a:cubicBezTo>
                    <a:pt x="1095" y="2431"/>
                    <a:pt x="1036" y="2435"/>
                    <a:pt x="1002" y="2460"/>
                  </a:cubicBezTo>
                  <a:cubicBezTo>
                    <a:pt x="1047" y="2486"/>
                    <a:pt x="1102" y="2433"/>
                    <a:pt x="1146" y="2461"/>
                  </a:cubicBezTo>
                  <a:cubicBezTo>
                    <a:pt x="1124" y="2481"/>
                    <a:pt x="1068" y="2471"/>
                    <a:pt x="1046" y="2491"/>
                  </a:cubicBezTo>
                  <a:close/>
                  <a:moveTo>
                    <a:pt x="4090" y="2644"/>
                  </a:moveTo>
                  <a:cubicBezTo>
                    <a:pt x="4075" y="2684"/>
                    <a:pt x="4063" y="2712"/>
                    <a:pt x="4135" y="2707"/>
                  </a:cubicBezTo>
                  <a:cubicBezTo>
                    <a:pt x="4127" y="2574"/>
                    <a:pt x="4157" y="2448"/>
                    <a:pt x="4128" y="2306"/>
                  </a:cubicBezTo>
                  <a:cubicBezTo>
                    <a:pt x="4116" y="2306"/>
                    <a:pt x="4104" y="2306"/>
                    <a:pt x="4092" y="2306"/>
                  </a:cubicBezTo>
                  <a:cubicBezTo>
                    <a:pt x="4098" y="2423"/>
                    <a:pt x="4089" y="2516"/>
                    <a:pt x="4090" y="2644"/>
                  </a:cubicBezTo>
                  <a:close/>
                  <a:moveTo>
                    <a:pt x="200" y="2502"/>
                  </a:moveTo>
                  <a:cubicBezTo>
                    <a:pt x="235" y="2474"/>
                    <a:pt x="241" y="2355"/>
                    <a:pt x="210" y="2290"/>
                  </a:cubicBezTo>
                  <a:cubicBezTo>
                    <a:pt x="180" y="2332"/>
                    <a:pt x="186" y="2448"/>
                    <a:pt x="200" y="2502"/>
                  </a:cubicBezTo>
                  <a:close/>
                  <a:moveTo>
                    <a:pt x="1264" y="2344"/>
                  </a:moveTo>
                  <a:cubicBezTo>
                    <a:pt x="1267" y="2510"/>
                    <a:pt x="1245" y="2581"/>
                    <a:pt x="1243" y="2736"/>
                  </a:cubicBezTo>
                  <a:cubicBezTo>
                    <a:pt x="1278" y="2732"/>
                    <a:pt x="1301" y="2739"/>
                    <a:pt x="1315" y="2752"/>
                  </a:cubicBezTo>
                  <a:cubicBezTo>
                    <a:pt x="1381" y="2679"/>
                    <a:pt x="1439" y="2588"/>
                    <a:pt x="1532" y="2581"/>
                  </a:cubicBezTo>
                  <a:cubicBezTo>
                    <a:pt x="1580" y="2577"/>
                    <a:pt x="1613" y="2612"/>
                    <a:pt x="1658" y="2621"/>
                  </a:cubicBezTo>
                  <a:cubicBezTo>
                    <a:pt x="1704" y="2630"/>
                    <a:pt x="1766" y="2615"/>
                    <a:pt x="1811" y="2630"/>
                  </a:cubicBezTo>
                  <a:cubicBezTo>
                    <a:pt x="1824" y="2634"/>
                    <a:pt x="1821" y="2657"/>
                    <a:pt x="1829" y="2661"/>
                  </a:cubicBezTo>
                  <a:cubicBezTo>
                    <a:pt x="1843" y="2669"/>
                    <a:pt x="1903" y="2685"/>
                    <a:pt x="1901" y="2685"/>
                  </a:cubicBezTo>
                  <a:cubicBezTo>
                    <a:pt x="1988" y="2696"/>
                    <a:pt x="2033" y="2628"/>
                    <a:pt x="2109" y="2631"/>
                  </a:cubicBezTo>
                  <a:cubicBezTo>
                    <a:pt x="2026" y="2593"/>
                    <a:pt x="2121" y="2487"/>
                    <a:pt x="2083" y="2419"/>
                  </a:cubicBezTo>
                  <a:cubicBezTo>
                    <a:pt x="1984" y="2426"/>
                    <a:pt x="1923" y="2401"/>
                    <a:pt x="1831" y="2402"/>
                  </a:cubicBezTo>
                  <a:cubicBezTo>
                    <a:pt x="1808" y="2414"/>
                    <a:pt x="1836" y="2470"/>
                    <a:pt x="1812" y="2480"/>
                  </a:cubicBezTo>
                  <a:cubicBezTo>
                    <a:pt x="1759" y="2469"/>
                    <a:pt x="1682" y="2492"/>
                    <a:pt x="1623" y="2471"/>
                  </a:cubicBezTo>
                  <a:cubicBezTo>
                    <a:pt x="1615" y="2407"/>
                    <a:pt x="1589" y="2367"/>
                    <a:pt x="1624" y="2322"/>
                  </a:cubicBezTo>
                  <a:cubicBezTo>
                    <a:pt x="1496" y="2303"/>
                    <a:pt x="1364" y="2305"/>
                    <a:pt x="1264" y="2344"/>
                  </a:cubicBezTo>
                  <a:close/>
                  <a:moveTo>
                    <a:pt x="8299" y="2348"/>
                  </a:moveTo>
                  <a:cubicBezTo>
                    <a:pt x="8169" y="2349"/>
                    <a:pt x="8300" y="2367"/>
                    <a:pt x="8362" y="2348"/>
                  </a:cubicBezTo>
                  <a:cubicBezTo>
                    <a:pt x="8341" y="2349"/>
                    <a:pt x="8322" y="2348"/>
                    <a:pt x="8299" y="2348"/>
                  </a:cubicBezTo>
                  <a:close/>
                  <a:moveTo>
                    <a:pt x="246" y="2353"/>
                  </a:moveTo>
                  <a:cubicBezTo>
                    <a:pt x="264" y="2400"/>
                    <a:pt x="235" y="2444"/>
                    <a:pt x="281" y="2471"/>
                  </a:cubicBezTo>
                  <a:cubicBezTo>
                    <a:pt x="311" y="2436"/>
                    <a:pt x="344" y="2462"/>
                    <a:pt x="398" y="2464"/>
                  </a:cubicBezTo>
                  <a:cubicBezTo>
                    <a:pt x="364" y="2421"/>
                    <a:pt x="422" y="2328"/>
                    <a:pt x="381" y="2307"/>
                  </a:cubicBezTo>
                  <a:cubicBezTo>
                    <a:pt x="369" y="2351"/>
                    <a:pt x="281" y="2329"/>
                    <a:pt x="246" y="2353"/>
                  </a:cubicBezTo>
                  <a:close/>
                  <a:moveTo>
                    <a:pt x="3038" y="2355"/>
                  </a:moveTo>
                  <a:cubicBezTo>
                    <a:pt x="3046" y="2341"/>
                    <a:pt x="3071" y="2342"/>
                    <a:pt x="3074" y="2323"/>
                  </a:cubicBezTo>
                  <a:cubicBezTo>
                    <a:pt x="3059" y="2323"/>
                    <a:pt x="3044" y="2323"/>
                    <a:pt x="3029" y="2323"/>
                  </a:cubicBezTo>
                  <a:cubicBezTo>
                    <a:pt x="3031" y="2335"/>
                    <a:pt x="3026" y="2352"/>
                    <a:pt x="3038" y="2355"/>
                  </a:cubicBezTo>
                  <a:close/>
                  <a:moveTo>
                    <a:pt x="6164" y="2366"/>
                  </a:moveTo>
                  <a:cubicBezTo>
                    <a:pt x="6236" y="2373"/>
                    <a:pt x="6285" y="2358"/>
                    <a:pt x="6353" y="2360"/>
                  </a:cubicBezTo>
                  <a:cubicBezTo>
                    <a:pt x="6318" y="2326"/>
                    <a:pt x="6203" y="2352"/>
                    <a:pt x="6164" y="2366"/>
                  </a:cubicBezTo>
                  <a:close/>
                  <a:moveTo>
                    <a:pt x="2831" y="2345"/>
                  </a:moveTo>
                  <a:cubicBezTo>
                    <a:pt x="2868" y="2346"/>
                    <a:pt x="2904" y="2347"/>
                    <a:pt x="2921" y="2330"/>
                  </a:cubicBezTo>
                  <a:cubicBezTo>
                    <a:pt x="2884" y="2329"/>
                    <a:pt x="2848" y="2329"/>
                    <a:pt x="2831" y="2345"/>
                  </a:cubicBezTo>
                  <a:close/>
                  <a:moveTo>
                    <a:pt x="7704" y="2360"/>
                  </a:moveTo>
                  <a:cubicBezTo>
                    <a:pt x="7585" y="2350"/>
                    <a:pt x="7603" y="2383"/>
                    <a:pt x="7704" y="2360"/>
                  </a:cubicBezTo>
                  <a:close/>
                  <a:moveTo>
                    <a:pt x="10190" y="2423"/>
                  </a:moveTo>
                  <a:cubicBezTo>
                    <a:pt x="10202" y="2423"/>
                    <a:pt x="10214" y="2423"/>
                    <a:pt x="10226" y="2423"/>
                  </a:cubicBezTo>
                  <a:cubicBezTo>
                    <a:pt x="10234" y="2390"/>
                    <a:pt x="10211" y="2383"/>
                    <a:pt x="10190" y="2376"/>
                  </a:cubicBezTo>
                  <a:cubicBezTo>
                    <a:pt x="10190" y="2391"/>
                    <a:pt x="10190" y="2407"/>
                    <a:pt x="10190" y="2423"/>
                  </a:cubicBezTo>
                  <a:close/>
                  <a:moveTo>
                    <a:pt x="10397" y="2471"/>
                  </a:moveTo>
                  <a:cubicBezTo>
                    <a:pt x="10449" y="2436"/>
                    <a:pt x="10532" y="2427"/>
                    <a:pt x="10568" y="2378"/>
                  </a:cubicBezTo>
                  <a:cubicBezTo>
                    <a:pt x="10482" y="2384"/>
                    <a:pt x="10375" y="2356"/>
                    <a:pt x="10397" y="2471"/>
                  </a:cubicBezTo>
                  <a:close/>
                  <a:moveTo>
                    <a:pt x="8082" y="2410"/>
                  </a:moveTo>
                  <a:cubicBezTo>
                    <a:pt x="8112" y="2397"/>
                    <a:pt x="8215" y="2406"/>
                    <a:pt x="8190" y="2371"/>
                  </a:cubicBezTo>
                  <a:cubicBezTo>
                    <a:pt x="8170" y="2398"/>
                    <a:pt x="8093" y="2374"/>
                    <a:pt x="8082" y="2410"/>
                  </a:cubicBezTo>
                  <a:close/>
                  <a:moveTo>
                    <a:pt x="8262" y="2379"/>
                  </a:moveTo>
                  <a:cubicBezTo>
                    <a:pt x="8245" y="2400"/>
                    <a:pt x="8334" y="2395"/>
                    <a:pt x="8370" y="2396"/>
                  </a:cubicBezTo>
                  <a:cubicBezTo>
                    <a:pt x="8360" y="2370"/>
                    <a:pt x="8289" y="2366"/>
                    <a:pt x="8262" y="2379"/>
                  </a:cubicBezTo>
                  <a:close/>
                  <a:moveTo>
                    <a:pt x="2876" y="2377"/>
                  </a:moveTo>
                  <a:cubicBezTo>
                    <a:pt x="2921" y="2378"/>
                    <a:pt x="2962" y="2375"/>
                    <a:pt x="2993" y="2362"/>
                  </a:cubicBezTo>
                  <a:cubicBezTo>
                    <a:pt x="2965" y="2349"/>
                    <a:pt x="2889" y="2352"/>
                    <a:pt x="2876" y="2377"/>
                  </a:cubicBezTo>
                  <a:close/>
                  <a:moveTo>
                    <a:pt x="4163" y="2464"/>
                  </a:moveTo>
                  <a:cubicBezTo>
                    <a:pt x="4184" y="2448"/>
                    <a:pt x="4164" y="2396"/>
                    <a:pt x="4182" y="2377"/>
                  </a:cubicBezTo>
                  <a:cubicBezTo>
                    <a:pt x="4170" y="2377"/>
                    <a:pt x="4174" y="2364"/>
                    <a:pt x="4164" y="2362"/>
                  </a:cubicBezTo>
                  <a:cubicBezTo>
                    <a:pt x="4164" y="2396"/>
                    <a:pt x="4164" y="2430"/>
                    <a:pt x="4163" y="2464"/>
                  </a:cubicBezTo>
                  <a:close/>
                  <a:moveTo>
                    <a:pt x="4270" y="2716"/>
                  </a:moveTo>
                  <a:cubicBezTo>
                    <a:pt x="4235" y="2684"/>
                    <a:pt x="4294" y="2603"/>
                    <a:pt x="4253" y="2590"/>
                  </a:cubicBezTo>
                  <a:cubicBezTo>
                    <a:pt x="4229" y="2656"/>
                    <a:pt x="4238" y="2758"/>
                    <a:pt x="4296" y="2779"/>
                  </a:cubicBezTo>
                  <a:cubicBezTo>
                    <a:pt x="4321" y="2761"/>
                    <a:pt x="4352" y="2748"/>
                    <a:pt x="4387" y="2740"/>
                  </a:cubicBezTo>
                  <a:cubicBezTo>
                    <a:pt x="4414" y="2625"/>
                    <a:pt x="4343" y="2540"/>
                    <a:pt x="4380" y="2418"/>
                  </a:cubicBezTo>
                  <a:cubicBezTo>
                    <a:pt x="4327" y="2424"/>
                    <a:pt x="4333" y="2380"/>
                    <a:pt x="4308" y="2362"/>
                  </a:cubicBezTo>
                  <a:cubicBezTo>
                    <a:pt x="4302" y="2478"/>
                    <a:pt x="4296" y="2587"/>
                    <a:pt x="4270" y="2716"/>
                  </a:cubicBezTo>
                  <a:close/>
                  <a:moveTo>
                    <a:pt x="8001" y="2425"/>
                  </a:moveTo>
                  <a:cubicBezTo>
                    <a:pt x="8023" y="2426"/>
                    <a:pt x="8044" y="2426"/>
                    <a:pt x="8055" y="2417"/>
                  </a:cubicBezTo>
                  <a:cubicBezTo>
                    <a:pt x="8055" y="2409"/>
                    <a:pt x="8055" y="2402"/>
                    <a:pt x="8055" y="2394"/>
                  </a:cubicBezTo>
                  <a:cubicBezTo>
                    <a:pt x="8036" y="2379"/>
                    <a:pt x="7994" y="2392"/>
                    <a:pt x="8001" y="2425"/>
                  </a:cubicBezTo>
                  <a:close/>
                  <a:moveTo>
                    <a:pt x="5587" y="2418"/>
                  </a:moveTo>
                  <a:cubicBezTo>
                    <a:pt x="5592" y="2400"/>
                    <a:pt x="5648" y="2393"/>
                    <a:pt x="5605" y="2378"/>
                  </a:cubicBezTo>
                  <a:cubicBezTo>
                    <a:pt x="5605" y="2393"/>
                    <a:pt x="5559" y="2405"/>
                    <a:pt x="5587" y="2418"/>
                  </a:cubicBezTo>
                  <a:close/>
                  <a:moveTo>
                    <a:pt x="6344" y="2383"/>
                  </a:moveTo>
                  <a:cubicBezTo>
                    <a:pt x="6277" y="2382"/>
                    <a:pt x="6210" y="2381"/>
                    <a:pt x="6163" y="2398"/>
                  </a:cubicBezTo>
                  <a:cubicBezTo>
                    <a:pt x="6239" y="2389"/>
                    <a:pt x="6288" y="2401"/>
                    <a:pt x="6344" y="2383"/>
                  </a:cubicBezTo>
                  <a:close/>
                  <a:moveTo>
                    <a:pt x="10575" y="2684"/>
                  </a:moveTo>
                  <a:cubicBezTo>
                    <a:pt x="10627" y="2598"/>
                    <a:pt x="10717" y="2504"/>
                    <a:pt x="10739" y="2418"/>
                  </a:cubicBezTo>
                  <a:cubicBezTo>
                    <a:pt x="10685" y="2497"/>
                    <a:pt x="10596" y="2628"/>
                    <a:pt x="10575" y="2684"/>
                  </a:cubicBezTo>
                  <a:close/>
                  <a:moveTo>
                    <a:pt x="4065" y="2392"/>
                  </a:moveTo>
                  <a:cubicBezTo>
                    <a:pt x="4061" y="2375"/>
                    <a:pt x="4020" y="2389"/>
                    <a:pt x="4002" y="2384"/>
                  </a:cubicBezTo>
                  <a:cubicBezTo>
                    <a:pt x="3996" y="2414"/>
                    <a:pt x="4068" y="2433"/>
                    <a:pt x="4065" y="2392"/>
                  </a:cubicBezTo>
                  <a:close/>
                  <a:moveTo>
                    <a:pt x="7659" y="2407"/>
                  </a:moveTo>
                  <a:cubicBezTo>
                    <a:pt x="7597" y="2409"/>
                    <a:pt x="7498" y="2396"/>
                    <a:pt x="7487" y="2445"/>
                  </a:cubicBezTo>
                  <a:cubicBezTo>
                    <a:pt x="7540" y="2426"/>
                    <a:pt x="7596" y="2441"/>
                    <a:pt x="7604" y="2501"/>
                  </a:cubicBezTo>
                  <a:cubicBezTo>
                    <a:pt x="7608" y="2530"/>
                    <a:pt x="7553" y="2553"/>
                    <a:pt x="7595" y="2571"/>
                  </a:cubicBezTo>
                  <a:cubicBezTo>
                    <a:pt x="7612" y="2543"/>
                    <a:pt x="7624" y="2491"/>
                    <a:pt x="7613" y="2462"/>
                  </a:cubicBezTo>
                  <a:cubicBezTo>
                    <a:pt x="7628" y="2443"/>
                    <a:pt x="7666" y="2445"/>
                    <a:pt x="7703" y="2446"/>
                  </a:cubicBezTo>
                  <a:cubicBezTo>
                    <a:pt x="7733" y="2500"/>
                    <a:pt x="7712" y="2559"/>
                    <a:pt x="7675" y="2596"/>
                  </a:cubicBezTo>
                  <a:cubicBezTo>
                    <a:pt x="7754" y="2604"/>
                    <a:pt x="7784" y="2694"/>
                    <a:pt x="7882" y="2660"/>
                  </a:cubicBezTo>
                  <a:cubicBezTo>
                    <a:pt x="7883" y="2610"/>
                    <a:pt x="7883" y="2560"/>
                    <a:pt x="7883" y="2510"/>
                  </a:cubicBezTo>
                  <a:cubicBezTo>
                    <a:pt x="7828" y="2488"/>
                    <a:pt x="7810" y="2470"/>
                    <a:pt x="7821" y="2408"/>
                  </a:cubicBezTo>
                  <a:cubicBezTo>
                    <a:pt x="7774" y="2409"/>
                    <a:pt x="7714" y="2405"/>
                    <a:pt x="7659" y="2407"/>
                  </a:cubicBezTo>
                  <a:close/>
                  <a:moveTo>
                    <a:pt x="8073" y="2449"/>
                  </a:moveTo>
                  <a:cubicBezTo>
                    <a:pt x="8131" y="2447"/>
                    <a:pt x="8186" y="2443"/>
                    <a:pt x="8208" y="2410"/>
                  </a:cubicBezTo>
                  <a:cubicBezTo>
                    <a:pt x="8155" y="2416"/>
                    <a:pt x="8086" y="2408"/>
                    <a:pt x="8073" y="2449"/>
                  </a:cubicBezTo>
                  <a:close/>
                  <a:moveTo>
                    <a:pt x="8379" y="2427"/>
                  </a:moveTo>
                  <a:cubicBezTo>
                    <a:pt x="8355" y="2414"/>
                    <a:pt x="8285" y="2400"/>
                    <a:pt x="8253" y="2418"/>
                  </a:cubicBezTo>
                  <a:cubicBezTo>
                    <a:pt x="8297" y="2415"/>
                    <a:pt x="8369" y="2451"/>
                    <a:pt x="8379" y="2427"/>
                  </a:cubicBezTo>
                  <a:close/>
                  <a:moveTo>
                    <a:pt x="5487" y="2480"/>
                  </a:moveTo>
                  <a:cubicBezTo>
                    <a:pt x="5501" y="2455"/>
                    <a:pt x="5554" y="2423"/>
                    <a:pt x="5542" y="2402"/>
                  </a:cubicBezTo>
                  <a:cubicBezTo>
                    <a:pt x="5530" y="2428"/>
                    <a:pt x="5465" y="2449"/>
                    <a:pt x="5487" y="2480"/>
                  </a:cubicBezTo>
                  <a:close/>
                  <a:moveTo>
                    <a:pt x="10423" y="2550"/>
                  </a:moveTo>
                  <a:cubicBezTo>
                    <a:pt x="10453" y="2483"/>
                    <a:pt x="10536" y="2513"/>
                    <a:pt x="10550" y="2433"/>
                  </a:cubicBezTo>
                  <a:cubicBezTo>
                    <a:pt x="10478" y="2437"/>
                    <a:pt x="10379" y="2495"/>
                    <a:pt x="10423" y="2550"/>
                  </a:cubicBezTo>
                  <a:close/>
                  <a:moveTo>
                    <a:pt x="2804" y="2400"/>
                  </a:moveTo>
                  <a:cubicBezTo>
                    <a:pt x="2810" y="2442"/>
                    <a:pt x="2887" y="2413"/>
                    <a:pt x="2912" y="2401"/>
                  </a:cubicBezTo>
                  <a:cubicBezTo>
                    <a:pt x="2878" y="2394"/>
                    <a:pt x="2835" y="2387"/>
                    <a:pt x="2804" y="2400"/>
                  </a:cubicBezTo>
                  <a:close/>
                  <a:moveTo>
                    <a:pt x="9946" y="2453"/>
                  </a:moveTo>
                  <a:cubicBezTo>
                    <a:pt x="9978" y="2449"/>
                    <a:pt x="10032" y="2465"/>
                    <a:pt x="10037" y="2437"/>
                  </a:cubicBezTo>
                  <a:cubicBezTo>
                    <a:pt x="10005" y="2441"/>
                    <a:pt x="9951" y="2425"/>
                    <a:pt x="9946" y="2453"/>
                  </a:cubicBezTo>
                  <a:close/>
                  <a:moveTo>
                    <a:pt x="10829" y="2490"/>
                  </a:moveTo>
                  <a:cubicBezTo>
                    <a:pt x="10848" y="2461"/>
                    <a:pt x="10877" y="2481"/>
                    <a:pt x="10892" y="2498"/>
                  </a:cubicBezTo>
                  <a:cubicBezTo>
                    <a:pt x="10893" y="2478"/>
                    <a:pt x="10927" y="2487"/>
                    <a:pt x="10928" y="2467"/>
                  </a:cubicBezTo>
                  <a:cubicBezTo>
                    <a:pt x="10903" y="2457"/>
                    <a:pt x="10876" y="2449"/>
                    <a:pt x="10847" y="2443"/>
                  </a:cubicBezTo>
                  <a:cubicBezTo>
                    <a:pt x="10849" y="2460"/>
                    <a:pt x="10804" y="2477"/>
                    <a:pt x="10829" y="2490"/>
                  </a:cubicBezTo>
                  <a:close/>
                  <a:moveTo>
                    <a:pt x="1650" y="2424"/>
                  </a:moveTo>
                  <a:cubicBezTo>
                    <a:pt x="1662" y="2425"/>
                    <a:pt x="1674" y="2425"/>
                    <a:pt x="1686" y="2425"/>
                  </a:cubicBezTo>
                  <a:cubicBezTo>
                    <a:pt x="1689" y="2404"/>
                    <a:pt x="1683" y="2391"/>
                    <a:pt x="1660" y="2393"/>
                  </a:cubicBezTo>
                  <a:cubicBezTo>
                    <a:pt x="1657" y="2404"/>
                    <a:pt x="1647" y="2408"/>
                    <a:pt x="1650" y="2424"/>
                  </a:cubicBezTo>
                  <a:close/>
                  <a:moveTo>
                    <a:pt x="1714" y="2417"/>
                  </a:moveTo>
                  <a:cubicBezTo>
                    <a:pt x="1726" y="2424"/>
                    <a:pt x="1809" y="2442"/>
                    <a:pt x="1795" y="2402"/>
                  </a:cubicBezTo>
                  <a:cubicBezTo>
                    <a:pt x="1779" y="2386"/>
                    <a:pt x="1708" y="2388"/>
                    <a:pt x="1714" y="2417"/>
                  </a:cubicBezTo>
                  <a:close/>
                  <a:moveTo>
                    <a:pt x="9793" y="2522"/>
                  </a:moveTo>
                  <a:cubicBezTo>
                    <a:pt x="9792" y="2609"/>
                    <a:pt x="9792" y="2695"/>
                    <a:pt x="9791" y="2781"/>
                  </a:cubicBezTo>
                  <a:cubicBezTo>
                    <a:pt x="9843" y="2772"/>
                    <a:pt x="9842" y="2716"/>
                    <a:pt x="9918" y="2727"/>
                  </a:cubicBezTo>
                  <a:cubicBezTo>
                    <a:pt x="9915" y="2681"/>
                    <a:pt x="9943" y="2626"/>
                    <a:pt x="9918" y="2586"/>
                  </a:cubicBezTo>
                  <a:cubicBezTo>
                    <a:pt x="9888" y="2571"/>
                    <a:pt x="9822" y="2586"/>
                    <a:pt x="9820" y="2546"/>
                  </a:cubicBezTo>
                  <a:cubicBezTo>
                    <a:pt x="9844" y="2527"/>
                    <a:pt x="9870" y="2555"/>
                    <a:pt x="9910" y="2547"/>
                  </a:cubicBezTo>
                  <a:cubicBezTo>
                    <a:pt x="9928" y="2541"/>
                    <a:pt x="9908" y="2503"/>
                    <a:pt x="9928" y="2500"/>
                  </a:cubicBezTo>
                  <a:cubicBezTo>
                    <a:pt x="9942" y="2557"/>
                    <a:pt x="10005" y="2481"/>
                    <a:pt x="10045" y="2516"/>
                  </a:cubicBezTo>
                  <a:cubicBezTo>
                    <a:pt x="10028" y="2543"/>
                    <a:pt x="9957" y="2522"/>
                    <a:pt x="9937" y="2547"/>
                  </a:cubicBezTo>
                  <a:cubicBezTo>
                    <a:pt x="9941" y="2595"/>
                    <a:pt x="9926" y="2660"/>
                    <a:pt x="9945" y="2696"/>
                  </a:cubicBezTo>
                  <a:cubicBezTo>
                    <a:pt x="9986" y="2691"/>
                    <a:pt x="10014" y="2657"/>
                    <a:pt x="10053" y="2673"/>
                  </a:cubicBezTo>
                  <a:cubicBezTo>
                    <a:pt x="10065" y="2617"/>
                    <a:pt x="10031" y="2522"/>
                    <a:pt x="10072" y="2493"/>
                  </a:cubicBezTo>
                  <a:cubicBezTo>
                    <a:pt x="10096" y="2550"/>
                    <a:pt x="10069" y="2619"/>
                    <a:pt x="10080" y="2673"/>
                  </a:cubicBezTo>
                  <a:cubicBezTo>
                    <a:pt x="10133" y="2670"/>
                    <a:pt x="10176" y="2666"/>
                    <a:pt x="10224" y="2643"/>
                  </a:cubicBezTo>
                  <a:cubicBezTo>
                    <a:pt x="10222" y="2595"/>
                    <a:pt x="10232" y="2537"/>
                    <a:pt x="10216" y="2501"/>
                  </a:cubicBezTo>
                  <a:cubicBezTo>
                    <a:pt x="10190" y="2484"/>
                    <a:pt x="10163" y="2485"/>
                    <a:pt x="10144" y="2477"/>
                  </a:cubicBezTo>
                  <a:cubicBezTo>
                    <a:pt x="10138" y="2446"/>
                    <a:pt x="10189" y="2464"/>
                    <a:pt x="10199" y="2446"/>
                  </a:cubicBezTo>
                  <a:cubicBezTo>
                    <a:pt x="10087" y="2492"/>
                    <a:pt x="9877" y="2452"/>
                    <a:pt x="9793" y="2522"/>
                  </a:cubicBezTo>
                  <a:close/>
                  <a:moveTo>
                    <a:pt x="8001" y="2472"/>
                  </a:moveTo>
                  <a:cubicBezTo>
                    <a:pt x="8028" y="2472"/>
                    <a:pt x="8046" y="2465"/>
                    <a:pt x="8055" y="2449"/>
                  </a:cubicBezTo>
                  <a:cubicBezTo>
                    <a:pt x="8038" y="2435"/>
                    <a:pt x="7992" y="2439"/>
                    <a:pt x="8001" y="2472"/>
                  </a:cubicBezTo>
                  <a:close/>
                  <a:moveTo>
                    <a:pt x="6208" y="2453"/>
                  </a:moveTo>
                  <a:cubicBezTo>
                    <a:pt x="6244" y="2448"/>
                    <a:pt x="6304" y="2464"/>
                    <a:pt x="6325" y="2446"/>
                  </a:cubicBezTo>
                  <a:cubicBezTo>
                    <a:pt x="6294" y="2434"/>
                    <a:pt x="6209" y="2442"/>
                    <a:pt x="6208" y="2453"/>
                  </a:cubicBezTo>
                  <a:close/>
                  <a:moveTo>
                    <a:pt x="8073" y="2488"/>
                  </a:moveTo>
                  <a:cubicBezTo>
                    <a:pt x="8117" y="2478"/>
                    <a:pt x="8187" y="2489"/>
                    <a:pt x="8199" y="2450"/>
                  </a:cubicBezTo>
                  <a:cubicBezTo>
                    <a:pt x="8154" y="2460"/>
                    <a:pt x="8090" y="2454"/>
                    <a:pt x="8073" y="2488"/>
                  </a:cubicBezTo>
                  <a:close/>
                  <a:moveTo>
                    <a:pt x="2794" y="2479"/>
                  </a:moveTo>
                  <a:cubicBezTo>
                    <a:pt x="2796" y="2503"/>
                    <a:pt x="2788" y="2536"/>
                    <a:pt x="2803" y="2549"/>
                  </a:cubicBezTo>
                  <a:cubicBezTo>
                    <a:pt x="2858" y="2532"/>
                    <a:pt x="2960" y="2557"/>
                    <a:pt x="2983" y="2511"/>
                  </a:cubicBezTo>
                  <a:cubicBezTo>
                    <a:pt x="2931" y="2517"/>
                    <a:pt x="2858" y="2515"/>
                    <a:pt x="2803" y="2502"/>
                  </a:cubicBezTo>
                  <a:cubicBezTo>
                    <a:pt x="2899" y="2468"/>
                    <a:pt x="3051" y="2509"/>
                    <a:pt x="3074" y="2425"/>
                  </a:cubicBezTo>
                  <a:cubicBezTo>
                    <a:pt x="3039" y="2418"/>
                    <a:pt x="3016" y="2438"/>
                    <a:pt x="3002" y="2425"/>
                  </a:cubicBezTo>
                  <a:cubicBezTo>
                    <a:pt x="2997" y="2491"/>
                    <a:pt x="2883" y="2464"/>
                    <a:pt x="2794" y="2479"/>
                  </a:cubicBezTo>
                  <a:close/>
                  <a:moveTo>
                    <a:pt x="2803" y="2455"/>
                  </a:moveTo>
                  <a:cubicBezTo>
                    <a:pt x="2848" y="2455"/>
                    <a:pt x="2895" y="2457"/>
                    <a:pt x="2911" y="2432"/>
                  </a:cubicBezTo>
                  <a:cubicBezTo>
                    <a:pt x="2877" y="2441"/>
                    <a:pt x="2819" y="2429"/>
                    <a:pt x="2803" y="2455"/>
                  </a:cubicBezTo>
                  <a:close/>
                  <a:moveTo>
                    <a:pt x="3992" y="2455"/>
                  </a:moveTo>
                  <a:cubicBezTo>
                    <a:pt x="4007" y="2473"/>
                    <a:pt x="4052" y="2451"/>
                    <a:pt x="4064" y="2439"/>
                  </a:cubicBezTo>
                  <a:cubicBezTo>
                    <a:pt x="4042" y="2446"/>
                    <a:pt x="3987" y="2424"/>
                    <a:pt x="3992" y="2455"/>
                  </a:cubicBezTo>
                  <a:close/>
                  <a:moveTo>
                    <a:pt x="5478" y="2558"/>
                  </a:moveTo>
                  <a:cubicBezTo>
                    <a:pt x="5502" y="2522"/>
                    <a:pt x="5578" y="2489"/>
                    <a:pt x="5569" y="2449"/>
                  </a:cubicBezTo>
                  <a:cubicBezTo>
                    <a:pt x="5536" y="2478"/>
                    <a:pt x="5466" y="2516"/>
                    <a:pt x="5478" y="2558"/>
                  </a:cubicBezTo>
                  <a:close/>
                  <a:moveTo>
                    <a:pt x="10665" y="2693"/>
                  </a:moveTo>
                  <a:cubicBezTo>
                    <a:pt x="10700" y="2626"/>
                    <a:pt x="10777" y="2554"/>
                    <a:pt x="10784" y="2489"/>
                  </a:cubicBezTo>
                  <a:cubicBezTo>
                    <a:pt x="10750" y="2557"/>
                    <a:pt x="10677" y="2632"/>
                    <a:pt x="10665" y="2693"/>
                  </a:cubicBezTo>
                  <a:close/>
                  <a:moveTo>
                    <a:pt x="6226" y="2484"/>
                  </a:moveTo>
                  <a:cubicBezTo>
                    <a:pt x="6259" y="2485"/>
                    <a:pt x="6292" y="2485"/>
                    <a:pt x="6325" y="2485"/>
                  </a:cubicBezTo>
                  <a:cubicBezTo>
                    <a:pt x="6318" y="2450"/>
                    <a:pt x="6245" y="2478"/>
                    <a:pt x="6226" y="2484"/>
                  </a:cubicBezTo>
                  <a:close/>
                  <a:moveTo>
                    <a:pt x="8000" y="2511"/>
                  </a:moveTo>
                  <a:cubicBezTo>
                    <a:pt x="8028" y="2517"/>
                    <a:pt x="8033" y="2503"/>
                    <a:pt x="8054" y="2504"/>
                  </a:cubicBezTo>
                  <a:cubicBezTo>
                    <a:pt x="8054" y="2498"/>
                    <a:pt x="8054" y="2493"/>
                    <a:pt x="8054" y="2488"/>
                  </a:cubicBezTo>
                  <a:cubicBezTo>
                    <a:pt x="8045" y="2488"/>
                    <a:pt x="8044" y="2481"/>
                    <a:pt x="8037" y="2480"/>
                  </a:cubicBezTo>
                  <a:cubicBezTo>
                    <a:pt x="8034" y="2498"/>
                    <a:pt x="7994" y="2484"/>
                    <a:pt x="8000" y="2511"/>
                  </a:cubicBezTo>
                  <a:close/>
                  <a:moveTo>
                    <a:pt x="8072" y="2527"/>
                  </a:moveTo>
                  <a:cubicBezTo>
                    <a:pt x="8116" y="2513"/>
                    <a:pt x="8187" y="2523"/>
                    <a:pt x="8208" y="2489"/>
                  </a:cubicBezTo>
                  <a:cubicBezTo>
                    <a:pt x="8166" y="2505"/>
                    <a:pt x="8085" y="2486"/>
                    <a:pt x="8072" y="2527"/>
                  </a:cubicBezTo>
                  <a:close/>
                  <a:moveTo>
                    <a:pt x="3622" y="2523"/>
                  </a:moveTo>
                  <a:cubicBezTo>
                    <a:pt x="3652" y="2528"/>
                    <a:pt x="3688" y="2497"/>
                    <a:pt x="3668" y="2484"/>
                  </a:cubicBezTo>
                  <a:cubicBezTo>
                    <a:pt x="3664" y="2507"/>
                    <a:pt x="3629" y="2502"/>
                    <a:pt x="3622" y="2523"/>
                  </a:cubicBezTo>
                  <a:close/>
                  <a:moveTo>
                    <a:pt x="6181" y="2516"/>
                  </a:moveTo>
                  <a:cubicBezTo>
                    <a:pt x="6229" y="2511"/>
                    <a:pt x="6301" y="2527"/>
                    <a:pt x="6334" y="2509"/>
                  </a:cubicBezTo>
                  <a:cubicBezTo>
                    <a:pt x="6297" y="2490"/>
                    <a:pt x="6184" y="2506"/>
                    <a:pt x="6181" y="2516"/>
                  </a:cubicBezTo>
                  <a:close/>
                  <a:moveTo>
                    <a:pt x="3010" y="2519"/>
                  </a:moveTo>
                  <a:cubicBezTo>
                    <a:pt x="3038" y="2518"/>
                    <a:pt x="3064" y="2514"/>
                    <a:pt x="3064" y="2488"/>
                  </a:cubicBezTo>
                  <a:cubicBezTo>
                    <a:pt x="3034" y="2488"/>
                    <a:pt x="3004" y="2488"/>
                    <a:pt x="3010" y="2519"/>
                  </a:cubicBezTo>
                  <a:close/>
                  <a:moveTo>
                    <a:pt x="5487" y="2598"/>
                  </a:moveTo>
                  <a:cubicBezTo>
                    <a:pt x="5526" y="2582"/>
                    <a:pt x="5577" y="2535"/>
                    <a:pt x="5568" y="2504"/>
                  </a:cubicBezTo>
                  <a:cubicBezTo>
                    <a:pt x="5546" y="2540"/>
                    <a:pt x="5495" y="2550"/>
                    <a:pt x="5487" y="2598"/>
                  </a:cubicBezTo>
                  <a:close/>
                  <a:moveTo>
                    <a:pt x="8000" y="2558"/>
                  </a:moveTo>
                  <a:cubicBezTo>
                    <a:pt x="8021" y="2559"/>
                    <a:pt x="8027" y="2545"/>
                    <a:pt x="8054" y="2551"/>
                  </a:cubicBezTo>
                  <a:cubicBezTo>
                    <a:pt x="8057" y="2533"/>
                    <a:pt x="8052" y="2521"/>
                    <a:pt x="8036" y="2519"/>
                  </a:cubicBezTo>
                  <a:cubicBezTo>
                    <a:pt x="8026" y="2534"/>
                    <a:pt x="7988" y="2524"/>
                    <a:pt x="8000" y="2558"/>
                  </a:cubicBezTo>
                  <a:close/>
                  <a:moveTo>
                    <a:pt x="8072" y="2559"/>
                  </a:moveTo>
                  <a:cubicBezTo>
                    <a:pt x="8112" y="2577"/>
                    <a:pt x="8151" y="2536"/>
                    <a:pt x="8207" y="2544"/>
                  </a:cubicBezTo>
                  <a:cubicBezTo>
                    <a:pt x="8200" y="2500"/>
                    <a:pt x="8100" y="2545"/>
                    <a:pt x="8072" y="2559"/>
                  </a:cubicBezTo>
                  <a:close/>
                  <a:moveTo>
                    <a:pt x="209" y="2525"/>
                  </a:moveTo>
                  <a:cubicBezTo>
                    <a:pt x="220" y="2536"/>
                    <a:pt x="248" y="2533"/>
                    <a:pt x="272" y="2534"/>
                  </a:cubicBezTo>
                  <a:cubicBezTo>
                    <a:pt x="272" y="2521"/>
                    <a:pt x="272" y="2507"/>
                    <a:pt x="272" y="2494"/>
                  </a:cubicBezTo>
                  <a:cubicBezTo>
                    <a:pt x="238" y="2494"/>
                    <a:pt x="220" y="2507"/>
                    <a:pt x="209" y="2525"/>
                  </a:cubicBezTo>
                  <a:close/>
                  <a:moveTo>
                    <a:pt x="983" y="2522"/>
                  </a:moveTo>
                  <a:cubicBezTo>
                    <a:pt x="1026" y="2524"/>
                    <a:pt x="1068" y="2523"/>
                    <a:pt x="1091" y="2507"/>
                  </a:cubicBezTo>
                  <a:cubicBezTo>
                    <a:pt x="1056" y="2513"/>
                    <a:pt x="992" y="2493"/>
                    <a:pt x="983" y="2522"/>
                  </a:cubicBezTo>
                  <a:close/>
                  <a:moveTo>
                    <a:pt x="6289" y="2548"/>
                  </a:moveTo>
                  <a:cubicBezTo>
                    <a:pt x="6321" y="2543"/>
                    <a:pt x="6198" y="2528"/>
                    <a:pt x="6154" y="2547"/>
                  </a:cubicBezTo>
                  <a:cubicBezTo>
                    <a:pt x="6144" y="2547"/>
                    <a:pt x="6146" y="2557"/>
                    <a:pt x="6162" y="2555"/>
                  </a:cubicBezTo>
                  <a:cubicBezTo>
                    <a:pt x="6218" y="2545"/>
                    <a:pt x="6248" y="2554"/>
                    <a:pt x="6289" y="2548"/>
                  </a:cubicBezTo>
                  <a:close/>
                  <a:moveTo>
                    <a:pt x="10360" y="2604"/>
                  </a:moveTo>
                  <a:cubicBezTo>
                    <a:pt x="10384" y="2602"/>
                    <a:pt x="10390" y="2584"/>
                    <a:pt x="10396" y="2565"/>
                  </a:cubicBezTo>
                  <a:cubicBezTo>
                    <a:pt x="10358" y="2564"/>
                    <a:pt x="10347" y="2580"/>
                    <a:pt x="10360" y="2604"/>
                  </a:cubicBezTo>
                  <a:close/>
                  <a:moveTo>
                    <a:pt x="8081" y="2590"/>
                  </a:moveTo>
                  <a:cubicBezTo>
                    <a:pt x="8129" y="2587"/>
                    <a:pt x="8185" y="2593"/>
                    <a:pt x="8207" y="2567"/>
                  </a:cubicBezTo>
                  <a:cubicBezTo>
                    <a:pt x="8158" y="2568"/>
                    <a:pt x="8102" y="2564"/>
                    <a:pt x="8081" y="2590"/>
                  </a:cubicBezTo>
                  <a:close/>
                  <a:moveTo>
                    <a:pt x="3055" y="2543"/>
                  </a:moveTo>
                  <a:cubicBezTo>
                    <a:pt x="3040" y="2543"/>
                    <a:pt x="3025" y="2543"/>
                    <a:pt x="3010" y="2543"/>
                  </a:cubicBezTo>
                  <a:cubicBezTo>
                    <a:pt x="3000" y="2586"/>
                    <a:pt x="3055" y="2561"/>
                    <a:pt x="3055" y="2543"/>
                  </a:cubicBezTo>
                  <a:close/>
                  <a:moveTo>
                    <a:pt x="6225" y="2579"/>
                  </a:moveTo>
                  <a:cubicBezTo>
                    <a:pt x="6255" y="2579"/>
                    <a:pt x="6285" y="2579"/>
                    <a:pt x="6315" y="2579"/>
                  </a:cubicBezTo>
                  <a:cubicBezTo>
                    <a:pt x="6317" y="2544"/>
                    <a:pt x="6210" y="2577"/>
                    <a:pt x="6225" y="2579"/>
                  </a:cubicBezTo>
                  <a:close/>
                  <a:moveTo>
                    <a:pt x="335" y="2550"/>
                  </a:moveTo>
                  <a:cubicBezTo>
                    <a:pt x="410" y="2576"/>
                    <a:pt x="550" y="2588"/>
                    <a:pt x="641" y="2575"/>
                  </a:cubicBezTo>
                  <a:cubicBezTo>
                    <a:pt x="540" y="2575"/>
                    <a:pt x="401" y="2527"/>
                    <a:pt x="335" y="2550"/>
                  </a:cubicBezTo>
                  <a:close/>
                  <a:moveTo>
                    <a:pt x="4963" y="2712"/>
                  </a:moveTo>
                  <a:cubicBezTo>
                    <a:pt x="5025" y="2685"/>
                    <a:pt x="5089" y="2618"/>
                    <a:pt x="5090" y="2564"/>
                  </a:cubicBezTo>
                  <a:cubicBezTo>
                    <a:pt x="5048" y="2613"/>
                    <a:pt x="4994" y="2652"/>
                    <a:pt x="4963" y="2712"/>
                  </a:cubicBezTo>
                  <a:close/>
                  <a:moveTo>
                    <a:pt x="5504" y="2668"/>
                  </a:moveTo>
                  <a:cubicBezTo>
                    <a:pt x="5525" y="2636"/>
                    <a:pt x="5591" y="2603"/>
                    <a:pt x="5577" y="2567"/>
                  </a:cubicBezTo>
                  <a:cubicBezTo>
                    <a:pt x="5558" y="2601"/>
                    <a:pt x="5487" y="2629"/>
                    <a:pt x="5504" y="2668"/>
                  </a:cubicBezTo>
                  <a:close/>
                  <a:moveTo>
                    <a:pt x="650" y="2544"/>
                  </a:moveTo>
                  <a:cubicBezTo>
                    <a:pt x="619" y="2549"/>
                    <a:pt x="566" y="2533"/>
                    <a:pt x="551" y="2551"/>
                  </a:cubicBezTo>
                  <a:cubicBezTo>
                    <a:pt x="581" y="2546"/>
                    <a:pt x="634" y="2562"/>
                    <a:pt x="650" y="2544"/>
                  </a:cubicBezTo>
                  <a:close/>
                  <a:moveTo>
                    <a:pt x="2892" y="2581"/>
                  </a:moveTo>
                  <a:cubicBezTo>
                    <a:pt x="2928" y="2581"/>
                    <a:pt x="2960" y="2578"/>
                    <a:pt x="2983" y="2566"/>
                  </a:cubicBezTo>
                  <a:cubicBezTo>
                    <a:pt x="2960" y="2552"/>
                    <a:pt x="2918" y="2573"/>
                    <a:pt x="2892" y="2581"/>
                  </a:cubicBezTo>
                  <a:close/>
                  <a:moveTo>
                    <a:pt x="4711" y="2703"/>
                  </a:moveTo>
                  <a:cubicBezTo>
                    <a:pt x="4761" y="2683"/>
                    <a:pt x="4779" y="2636"/>
                    <a:pt x="4811" y="2601"/>
                  </a:cubicBezTo>
                  <a:cubicBezTo>
                    <a:pt x="4830" y="2603"/>
                    <a:pt x="4876" y="2568"/>
                    <a:pt x="4838" y="2570"/>
                  </a:cubicBezTo>
                  <a:cubicBezTo>
                    <a:pt x="4777" y="2597"/>
                    <a:pt x="4739" y="2645"/>
                    <a:pt x="4711" y="2703"/>
                  </a:cubicBezTo>
                  <a:close/>
                  <a:moveTo>
                    <a:pt x="5071" y="2744"/>
                  </a:moveTo>
                  <a:cubicBezTo>
                    <a:pt x="5110" y="2684"/>
                    <a:pt x="5161" y="2633"/>
                    <a:pt x="5199" y="2572"/>
                  </a:cubicBezTo>
                  <a:cubicBezTo>
                    <a:pt x="5192" y="2574"/>
                    <a:pt x="5181" y="2572"/>
                    <a:pt x="5180" y="2580"/>
                  </a:cubicBezTo>
                  <a:cubicBezTo>
                    <a:pt x="5147" y="2632"/>
                    <a:pt x="5065" y="2683"/>
                    <a:pt x="5071" y="2744"/>
                  </a:cubicBezTo>
                  <a:close/>
                  <a:moveTo>
                    <a:pt x="2811" y="2589"/>
                  </a:moveTo>
                  <a:cubicBezTo>
                    <a:pt x="2825" y="2572"/>
                    <a:pt x="2874" y="2586"/>
                    <a:pt x="2884" y="2566"/>
                  </a:cubicBezTo>
                  <a:cubicBezTo>
                    <a:pt x="2856" y="2565"/>
                    <a:pt x="2787" y="2569"/>
                    <a:pt x="2811" y="2589"/>
                  </a:cubicBezTo>
                  <a:close/>
                  <a:moveTo>
                    <a:pt x="5017" y="2720"/>
                  </a:moveTo>
                  <a:cubicBezTo>
                    <a:pt x="5075" y="2695"/>
                    <a:pt x="5125" y="2620"/>
                    <a:pt x="5135" y="2580"/>
                  </a:cubicBezTo>
                  <a:cubicBezTo>
                    <a:pt x="5096" y="2626"/>
                    <a:pt x="5048" y="2665"/>
                    <a:pt x="5017" y="2720"/>
                  </a:cubicBezTo>
                  <a:close/>
                  <a:moveTo>
                    <a:pt x="5152" y="2753"/>
                  </a:moveTo>
                  <a:cubicBezTo>
                    <a:pt x="5221" y="2723"/>
                    <a:pt x="5276" y="2640"/>
                    <a:pt x="5280" y="2581"/>
                  </a:cubicBezTo>
                  <a:cubicBezTo>
                    <a:pt x="5238" y="2638"/>
                    <a:pt x="5188" y="2690"/>
                    <a:pt x="5152" y="2753"/>
                  </a:cubicBezTo>
                  <a:close/>
                  <a:moveTo>
                    <a:pt x="8702" y="2688"/>
                  </a:moveTo>
                  <a:cubicBezTo>
                    <a:pt x="8724" y="2704"/>
                    <a:pt x="8752" y="2674"/>
                    <a:pt x="8774" y="2665"/>
                  </a:cubicBezTo>
                  <a:cubicBezTo>
                    <a:pt x="8749" y="2628"/>
                    <a:pt x="8810" y="2632"/>
                    <a:pt x="8819" y="2603"/>
                  </a:cubicBezTo>
                  <a:cubicBezTo>
                    <a:pt x="8754" y="2608"/>
                    <a:pt x="8728" y="2648"/>
                    <a:pt x="8702" y="2688"/>
                  </a:cubicBezTo>
                  <a:close/>
                  <a:moveTo>
                    <a:pt x="8810" y="2642"/>
                  </a:moveTo>
                  <a:cubicBezTo>
                    <a:pt x="8842" y="2641"/>
                    <a:pt x="8856" y="2624"/>
                    <a:pt x="8864" y="2603"/>
                  </a:cubicBezTo>
                  <a:cubicBezTo>
                    <a:pt x="8835" y="2605"/>
                    <a:pt x="8825" y="2626"/>
                    <a:pt x="8810" y="2642"/>
                  </a:cubicBezTo>
                  <a:close/>
                  <a:moveTo>
                    <a:pt x="4828" y="2711"/>
                  </a:moveTo>
                  <a:cubicBezTo>
                    <a:pt x="4846" y="2664"/>
                    <a:pt x="4927" y="2630"/>
                    <a:pt x="4919" y="2586"/>
                  </a:cubicBezTo>
                  <a:cubicBezTo>
                    <a:pt x="4889" y="2619"/>
                    <a:pt x="4795" y="2675"/>
                    <a:pt x="4828" y="2711"/>
                  </a:cubicBezTo>
                  <a:close/>
                  <a:moveTo>
                    <a:pt x="5116" y="2768"/>
                  </a:moveTo>
                  <a:cubicBezTo>
                    <a:pt x="5130" y="2700"/>
                    <a:pt x="5240" y="2636"/>
                    <a:pt x="5216" y="2588"/>
                  </a:cubicBezTo>
                  <a:cubicBezTo>
                    <a:pt x="5190" y="2645"/>
                    <a:pt x="5087" y="2713"/>
                    <a:pt x="5116" y="2768"/>
                  </a:cubicBezTo>
                  <a:close/>
                  <a:moveTo>
                    <a:pt x="6207" y="2610"/>
                  </a:moveTo>
                  <a:cubicBezTo>
                    <a:pt x="6243" y="2605"/>
                    <a:pt x="6303" y="2621"/>
                    <a:pt x="6324" y="2603"/>
                  </a:cubicBezTo>
                  <a:cubicBezTo>
                    <a:pt x="6317" y="2597"/>
                    <a:pt x="6167" y="2601"/>
                    <a:pt x="6207" y="2610"/>
                  </a:cubicBezTo>
                  <a:close/>
                  <a:moveTo>
                    <a:pt x="7990" y="2645"/>
                  </a:moveTo>
                  <a:cubicBezTo>
                    <a:pt x="8013" y="2658"/>
                    <a:pt x="8050" y="2632"/>
                    <a:pt x="8054" y="2606"/>
                  </a:cubicBezTo>
                  <a:cubicBezTo>
                    <a:pt x="8014" y="2602"/>
                    <a:pt x="7987" y="2610"/>
                    <a:pt x="7990" y="2645"/>
                  </a:cubicBezTo>
                  <a:close/>
                  <a:moveTo>
                    <a:pt x="8081" y="2622"/>
                  </a:moveTo>
                  <a:cubicBezTo>
                    <a:pt x="8113" y="2622"/>
                    <a:pt x="8152" y="2626"/>
                    <a:pt x="8162" y="2606"/>
                  </a:cubicBezTo>
                  <a:cubicBezTo>
                    <a:pt x="8128" y="2606"/>
                    <a:pt x="8100" y="2609"/>
                    <a:pt x="8081" y="2622"/>
                  </a:cubicBezTo>
                  <a:close/>
                  <a:moveTo>
                    <a:pt x="2802" y="2620"/>
                  </a:moveTo>
                  <a:cubicBezTo>
                    <a:pt x="2925" y="2602"/>
                    <a:pt x="3038" y="2669"/>
                    <a:pt x="3082" y="2590"/>
                  </a:cubicBezTo>
                  <a:cubicBezTo>
                    <a:pt x="3014" y="2600"/>
                    <a:pt x="2884" y="2588"/>
                    <a:pt x="2802" y="2620"/>
                  </a:cubicBezTo>
                  <a:close/>
                  <a:moveTo>
                    <a:pt x="4712" y="2656"/>
                  </a:moveTo>
                  <a:cubicBezTo>
                    <a:pt x="4716" y="2630"/>
                    <a:pt x="4746" y="2628"/>
                    <a:pt x="4748" y="2601"/>
                  </a:cubicBezTo>
                  <a:cubicBezTo>
                    <a:pt x="4707" y="2589"/>
                    <a:pt x="4700" y="2647"/>
                    <a:pt x="4712" y="2656"/>
                  </a:cubicBezTo>
                  <a:close/>
                  <a:moveTo>
                    <a:pt x="4873" y="2712"/>
                  </a:moveTo>
                  <a:cubicBezTo>
                    <a:pt x="4895" y="2675"/>
                    <a:pt x="4964" y="2639"/>
                    <a:pt x="4955" y="2602"/>
                  </a:cubicBezTo>
                  <a:cubicBezTo>
                    <a:pt x="4941" y="2645"/>
                    <a:pt x="4862" y="2672"/>
                    <a:pt x="4873" y="2712"/>
                  </a:cubicBezTo>
                  <a:close/>
                  <a:moveTo>
                    <a:pt x="7549" y="2689"/>
                  </a:moveTo>
                  <a:cubicBezTo>
                    <a:pt x="7540" y="2710"/>
                    <a:pt x="7576" y="2648"/>
                    <a:pt x="7594" y="2642"/>
                  </a:cubicBezTo>
                  <a:cubicBezTo>
                    <a:pt x="7595" y="2652"/>
                    <a:pt x="7597" y="2661"/>
                    <a:pt x="7612" y="2658"/>
                  </a:cubicBezTo>
                  <a:cubicBezTo>
                    <a:pt x="7610" y="2643"/>
                    <a:pt x="7622" y="2641"/>
                    <a:pt x="7621" y="2627"/>
                  </a:cubicBezTo>
                  <a:cubicBezTo>
                    <a:pt x="7575" y="2600"/>
                    <a:pt x="7562" y="2661"/>
                    <a:pt x="7549" y="2689"/>
                  </a:cubicBezTo>
                  <a:close/>
                  <a:moveTo>
                    <a:pt x="4765" y="2695"/>
                  </a:moveTo>
                  <a:cubicBezTo>
                    <a:pt x="4810" y="2679"/>
                    <a:pt x="4825" y="2637"/>
                    <a:pt x="4856" y="2609"/>
                  </a:cubicBezTo>
                  <a:cubicBezTo>
                    <a:pt x="4806" y="2620"/>
                    <a:pt x="4793" y="2664"/>
                    <a:pt x="4765" y="2695"/>
                  </a:cubicBezTo>
                  <a:close/>
                  <a:moveTo>
                    <a:pt x="4927" y="2712"/>
                  </a:moveTo>
                  <a:cubicBezTo>
                    <a:pt x="4948" y="2680"/>
                    <a:pt x="5005" y="2638"/>
                    <a:pt x="5000" y="2610"/>
                  </a:cubicBezTo>
                  <a:cubicBezTo>
                    <a:pt x="4988" y="2650"/>
                    <a:pt x="4914" y="2676"/>
                    <a:pt x="4927" y="2712"/>
                  </a:cubicBezTo>
                  <a:close/>
                  <a:moveTo>
                    <a:pt x="5297" y="2714"/>
                  </a:moveTo>
                  <a:cubicBezTo>
                    <a:pt x="5334" y="2706"/>
                    <a:pt x="5392" y="2638"/>
                    <a:pt x="5360" y="2620"/>
                  </a:cubicBezTo>
                  <a:cubicBezTo>
                    <a:pt x="5347" y="2659"/>
                    <a:pt x="5308" y="2674"/>
                    <a:pt x="5297" y="2714"/>
                  </a:cubicBezTo>
                  <a:close/>
                  <a:moveTo>
                    <a:pt x="5531" y="2700"/>
                  </a:moveTo>
                  <a:cubicBezTo>
                    <a:pt x="5554" y="2678"/>
                    <a:pt x="5608" y="2642"/>
                    <a:pt x="5604" y="2622"/>
                  </a:cubicBezTo>
                  <a:cubicBezTo>
                    <a:pt x="5577" y="2641"/>
                    <a:pt x="5523" y="2677"/>
                    <a:pt x="5531" y="2700"/>
                  </a:cubicBezTo>
                  <a:close/>
                  <a:moveTo>
                    <a:pt x="8612" y="2719"/>
                  </a:moveTo>
                  <a:cubicBezTo>
                    <a:pt x="8633" y="2717"/>
                    <a:pt x="8645" y="2707"/>
                    <a:pt x="8675" y="2712"/>
                  </a:cubicBezTo>
                  <a:cubicBezTo>
                    <a:pt x="8667" y="2690"/>
                    <a:pt x="8694" y="2638"/>
                    <a:pt x="8657" y="2641"/>
                  </a:cubicBezTo>
                  <a:cubicBezTo>
                    <a:pt x="8658" y="2682"/>
                    <a:pt x="8615" y="2682"/>
                    <a:pt x="8612" y="2719"/>
                  </a:cubicBezTo>
                  <a:close/>
                  <a:moveTo>
                    <a:pt x="523" y="2598"/>
                  </a:moveTo>
                  <a:cubicBezTo>
                    <a:pt x="493" y="2603"/>
                    <a:pt x="440" y="2587"/>
                    <a:pt x="424" y="2605"/>
                  </a:cubicBezTo>
                  <a:cubicBezTo>
                    <a:pt x="455" y="2600"/>
                    <a:pt x="508" y="2616"/>
                    <a:pt x="523" y="2598"/>
                  </a:cubicBezTo>
                  <a:close/>
                  <a:moveTo>
                    <a:pt x="5225" y="2737"/>
                  </a:moveTo>
                  <a:cubicBezTo>
                    <a:pt x="5269" y="2722"/>
                    <a:pt x="5306" y="2656"/>
                    <a:pt x="5306" y="2628"/>
                  </a:cubicBezTo>
                  <a:cubicBezTo>
                    <a:pt x="5276" y="2662"/>
                    <a:pt x="5246" y="2696"/>
                    <a:pt x="5225" y="2737"/>
                  </a:cubicBezTo>
                  <a:close/>
                  <a:moveTo>
                    <a:pt x="6216" y="2649"/>
                  </a:moveTo>
                  <a:cubicBezTo>
                    <a:pt x="6328" y="2643"/>
                    <a:pt x="6218" y="2615"/>
                    <a:pt x="6153" y="2649"/>
                  </a:cubicBezTo>
                  <a:cubicBezTo>
                    <a:pt x="6184" y="2648"/>
                    <a:pt x="6197" y="2650"/>
                    <a:pt x="6216" y="2649"/>
                  </a:cubicBezTo>
                  <a:close/>
                  <a:moveTo>
                    <a:pt x="5405" y="2715"/>
                  </a:moveTo>
                  <a:cubicBezTo>
                    <a:pt x="5424" y="2691"/>
                    <a:pt x="5422" y="2752"/>
                    <a:pt x="5468" y="2731"/>
                  </a:cubicBezTo>
                  <a:cubicBezTo>
                    <a:pt x="5455" y="2703"/>
                    <a:pt x="5457" y="2662"/>
                    <a:pt x="5441" y="2637"/>
                  </a:cubicBezTo>
                  <a:cubicBezTo>
                    <a:pt x="5426" y="2655"/>
                    <a:pt x="5388" y="2694"/>
                    <a:pt x="5405" y="2715"/>
                  </a:cubicBezTo>
                  <a:close/>
                  <a:moveTo>
                    <a:pt x="8008" y="2708"/>
                  </a:moveTo>
                  <a:cubicBezTo>
                    <a:pt x="8046" y="2704"/>
                    <a:pt x="8048" y="2669"/>
                    <a:pt x="8071" y="2653"/>
                  </a:cubicBezTo>
                  <a:cubicBezTo>
                    <a:pt x="8040" y="2660"/>
                    <a:pt x="7983" y="2676"/>
                    <a:pt x="8008" y="2708"/>
                  </a:cubicBezTo>
                  <a:close/>
                  <a:moveTo>
                    <a:pt x="8179" y="2779"/>
                  </a:moveTo>
                  <a:cubicBezTo>
                    <a:pt x="8199" y="2734"/>
                    <a:pt x="8274" y="2695"/>
                    <a:pt x="8270" y="2654"/>
                  </a:cubicBezTo>
                  <a:cubicBezTo>
                    <a:pt x="8245" y="2693"/>
                    <a:pt x="8148" y="2743"/>
                    <a:pt x="8179" y="2779"/>
                  </a:cubicBezTo>
                  <a:close/>
                  <a:moveTo>
                    <a:pt x="8062" y="2724"/>
                  </a:moveTo>
                  <a:cubicBezTo>
                    <a:pt x="8093" y="2724"/>
                    <a:pt x="8121" y="2682"/>
                    <a:pt x="8098" y="2661"/>
                  </a:cubicBezTo>
                  <a:cubicBezTo>
                    <a:pt x="8088" y="2683"/>
                    <a:pt x="8044" y="2702"/>
                    <a:pt x="8062" y="2724"/>
                  </a:cubicBezTo>
                  <a:close/>
                  <a:moveTo>
                    <a:pt x="541" y="2637"/>
                  </a:moveTo>
                  <a:cubicBezTo>
                    <a:pt x="597" y="2639"/>
                    <a:pt x="693" y="2635"/>
                    <a:pt x="703" y="2623"/>
                  </a:cubicBezTo>
                  <a:cubicBezTo>
                    <a:pt x="682" y="2623"/>
                    <a:pt x="661" y="2622"/>
                    <a:pt x="640" y="2622"/>
                  </a:cubicBezTo>
                  <a:cubicBezTo>
                    <a:pt x="602" y="2625"/>
                    <a:pt x="473" y="2611"/>
                    <a:pt x="541" y="2637"/>
                  </a:cubicBezTo>
                  <a:close/>
                  <a:moveTo>
                    <a:pt x="2333" y="2806"/>
                  </a:moveTo>
                  <a:cubicBezTo>
                    <a:pt x="2336" y="2825"/>
                    <a:pt x="2316" y="2823"/>
                    <a:pt x="2323" y="2845"/>
                  </a:cubicBezTo>
                  <a:cubicBezTo>
                    <a:pt x="2479" y="2855"/>
                    <a:pt x="2499" y="2683"/>
                    <a:pt x="2532" y="2634"/>
                  </a:cubicBezTo>
                  <a:cubicBezTo>
                    <a:pt x="2520" y="2667"/>
                    <a:pt x="2502" y="2634"/>
                    <a:pt x="2478" y="2634"/>
                  </a:cubicBezTo>
                  <a:cubicBezTo>
                    <a:pt x="2432" y="2686"/>
                    <a:pt x="2404" y="2827"/>
                    <a:pt x="2333" y="2806"/>
                  </a:cubicBezTo>
                  <a:close/>
                  <a:moveTo>
                    <a:pt x="2802" y="2659"/>
                  </a:moveTo>
                  <a:cubicBezTo>
                    <a:pt x="2834" y="2666"/>
                    <a:pt x="2944" y="2674"/>
                    <a:pt x="2955" y="2637"/>
                  </a:cubicBezTo>
                  <a:cubicBezTo>
                    <a:pt x="2911" y="2651"/>
                    <a:pt x="2826" y="2628"/>
                    <a:pt x="2802" y="2659"/>
                  </a:cubicBezTo>
                  <a:close/>
                  <a:moveTo>
                    <a:pt x="550" y="2653"/>
                  </a:moveTo>
                  <a:cubicBezTo>
                    <a:pt x="480" y="2651"/>
                    <a:pt x="427" y="2634"/>
                    <a:pt x="361" y="2628"/>
                  </a:cubicBezTo>
                  <a:cubicBezTo>
                    <a:pt x="380" y="2678"/>
                    <a:pt x="501" y="2674"/>
                    <a:pt x="550" y="2653"/>
                  </a:cubicBezTo>
                  <a:close/>
                  <a:moveTo>
                    <a:pt x="1558" y="2879"/>
                  </a:moveTo>
                  <a:cubicBezTo>
                    <a:pt x="1591" y="2785"/>
                    <a:pt x="1651" y="2714"/>
                    <a:pt x="1703" y="2637"/>
                  </a:cubicBezTo>
                  <a:cubicBezTo>
                    <a:pt x="1632" y="2682"/>
                    <a:pt x="1541" y="2814"/>
                    <a:pt x="1558" y="2879"/>
                  </a:cubicBezTo>
                  <a:close/>
                  <a:moveTo>
                    <a:pt x="5360" y="2707"/>
                  </a:moveTo>
                  <a:cubicBezTo>
                    <a:pt x="5386" y="2711"/>
                    <a:pt x="5408" y="2671"/>
                    <a:pt x="5387" y="2660"/>
                  </a:cubicBezTo>
                  <a:cubicBezTo>
                    <a:pt x="5379" y="2676"/>
                    <a:pt x="5360" y="2683"/>
                    <a:pt x="5360" y="2707"/>
                  </a:cubicBezTo>
                  <a:close/>
                  <a:moveTo>
                    <a:pt x="10106" y="2776"/>
                  </a:moveTo>
                  <a:cubicBezTo>
                    <a:pt x="10127" y="2746"/>
                    <a:pt x="10152" y="2721"/>
                    <a:pt x="10170" y="2690"/>
                  </a:cubicBezTo>
                  <a:cubicBezTo>
                    <a:pt x="10158" y="2690"/>
                    <a:pt x="10146" y="2689"/>
                    <a:pt x="10134" y="2689"/>
                  </a:cubicBezTo>
                  <a:cubicBezTo>
                    <a:pt x="10132" y="2720"/>
                    <a:pt x="10086" y="2752"/>
                    <a:pt x="10106" y="2776"/>
                  </a:cubicBezTo>
                  <a:close/>
                  <a:moveTo>
                    <a:pt x="2270" y="2735"/>
                  </a:moveTo>
                  <a:cubicBezTo>
                    <a:pt x="2297" y="2716"/>
                    <a:pt x="2306" y="2682"/>
                    <a:pt x="2325" y="2656"/>
                  </a:cubicBezTo>
                  <a:cubicBezTo>
                    <a:pt x="2270" y="2700"/>
                    <a:pt x="2267" y="2724"/>
                    <a:pt x="2270" y="2735"/>
                  </a:cubicBezTo>
                  <a:close/>
                  <a:moveTo>
                    <a:pt x="6278" y="2760"/>
                  </a:moveTo>
                  <a:cubicBezTo>
                    <a:pt x="6280" y="2729"/>
                    <a:pt x="6334" y="2704"/>
                    <a:pt x="6315" y="2681"/>
                  </a:cubicBezTo>
                  <a:cubicBezTo>
                    <a:pt x="6308" y="2707"/>
                    <a:pt x="6258" y="2736"/>
                    <a:pt x="6278" y="2760"/>
                  </a:cubicBezTo>
                  <a:close/>
                  <a:moveTo>
                    <a:pt x="2324" y="2774"/>
                  </a:moveTo>
                  <a:cubicBezTo>
                    <a:pt x="2339" y="2740"/>
                    <a:pt x="2392" y="2698"/>
                    <a:pt x="2379" y="2665"/>
                  </a:cubicBezTo>
                  <a:cubicBezTo>
                    <a:pt x="2364" y="2700"/>
                    <a:pt x="2318" y="2748"/>
                    <a:pt x="2324" y="2774"/>
                  </a:cubicBezTo>
                  <a:close/>
                  <a:moveTo>
                    <a:pt x="2504" y="2838"/>
                  </a:moveTo>
                  <a:cubicBezTo>
                    <a:pt x="2523" y="2779"/>
                    <a:pt x="2594" y="2723"/>
                    <a:pt x="2586" y="2666"/>
                  </a:cubicBezTo>
                  <a:cubicBezTo>
                    <a:pt x="2559" y="2719"/>
                    <a:pt x="2505" y="2789"/>
                    <a:pt x="2504" y="2838"/>
                  </a:cubicBezTo>
                  <a:close/>
                  <a:moveTo>
                    <a:pt x="1639" y="2801"/>
                  </a:moveTo>
                  <a:cubicBezTo>
                    <a:pt x="1655" y="2755"/>
                    <a:pt x="1727" y="2716"/>
                    <a:pt x="1712" y="2668"/>
                  </a:cubicBezTo>
                  <a:cubicBezTo>
                    <a:pt x="1684" y="2704"/>
                    <a:pt x="1633" y="2762"/>
                    <a:pt x="1639" y="2801"/>
                  </a:cubicBezTo>
                  <a:close/>
                  <a:moveTo>
                    <a:pt x="2089" y="2812"/>
                  </a:moveTo>
                  <a:cubicBezTo>
                    <a:pt x="2111" y="2768"/>
                    <a:pt x="2163" y="2708"/>
                    <a:pt x="2162" y="2671"/>
                  </a:cubicBezTo>
                  <a:cubicBezTo>
                    <a:pt x="2141" y="2716"/>
                    <a:pt x="2077" y="2764"/>
                    <a:pt x="2089" y="2812"/>
                  </a:cubicBezTo>
                  <a:close/>
                  <a:moveTo>
                    <a:pt x="2594" y="2752"/>
                  </a:moveTo>
                  <a:cubicBezTo>
                    <a:pt x="2596" y="2746"/>
                    <a:pt x="2595" y="2737"/>
                    <a:pt x="2603" y="2737"/>
                  </a:cubicBezTo>
                  <a:cubicBezTo>
                    <a:pt x="2603" y="2745"/>
                    <a:pt x="2611" y="2746"/>
                    <a:pt x="2612" y="2752"/>
                  </a:cubicBezTo>
                  <a:cubicBezTo>
                    <a:pt x="2604" y="2790"/>
                    <a:pt x="2551" y="2830"/>
                    <a:pt x="2566" y="2862"/>
                  </a:cubicBezTo>
                  <a:cubicBezTo>
                    <a:pt x="2589" y="2816"/>
                    <a:pt x="2621" y="2778"/>
                    <a:pt x="2639" y="2729"/>
                  </a:cubicBezTo>
                  <a:cubicBezTo>
                    <a:pt x="2622" y="2727"/>
                    <a:pt x="2621" y="2739"/>
                    <a:pt x="2612" y="2745"/>
                  </a:cubicBezTo>
                  <a:cubicBezTo>
                    <a:pt x="2612" y="2737"/>
                    <a:pt x="2605" y="2735"/>
                    <a:pt x="2603" y="2729"/>
                  </a:cubicBezTo>
                  <a:cubicBezTo>
                    <a:pt x="2609" y="2718"/>
                    <a:pt x="2643" y="2667"/>
                    <a:pt x="2622" y="2682"/>
                  </a:cubicBezTo>
                  <a:cubicBezTo>
                    <a:pt x="2611" y="2715"/>
                    <a:pt x="2571" y="2727"/>
                    <a:pt x="2594" y="2752"/>
                  </a:cubicBezTo>
                  <a:close/>
                  <a:moveTo>
                    <a:pt x="6485" y="2832"/>
                  </a:moveTo>
                  <a:cubicBezTo>
                    <a:pt x="6508" y="2794"/>
                    <a:pt x="6553" y="2734"/>
                    <a:pt x="6549" y="2698"/>
                  </a:cubicBezTo>
                  <a:cubicBezTo>
                    <a:pt x="6539" y="2744"/>
                    <a:pt x="6455" y="2804"/>
                    <a:pt x="6485" y="2832"/>
                  </a:cubicBezTo>
                  <a:close/>
                  <a:moveTo>
                    <a:pt x="1595" y="2675"/>
                  </a:moveTo>
                  <a:cubicBezTo>
                    <a:pt x="1599" y="2706"/>
                    <a:pt x="1543" y="2724"/>
                    <a:pt x="1567" y="2746"/>
                  </a:cubicBezTo>
                  <a:cubicBezTo>
                    <a:pt x="1567" y="2719"/>
                    <a:pt x="1618" y="2696"/>
                    <a:pt x="1595" y="2675"/>
                  </a:cubicBezTo>
                  <a:close/>
                  <a:moveTo>
                    <a:pt x="2802" y="2722"/>
                  </a:moveTo>
                  <a:cubicBezTo>
                    <a:pt x="2855" y="2716"/>
                    <a:pt x="2928" y="2728"/>
                    <a:pt x="2955" y="2700"/>
                  </a:cubicBezTo>
                  <a:cubicBezTo>
                    <a:pt x="2922" y="2682"/>
                    <a:pt x="2802" y="2662"/>
                    <a:pt x="2802" y="2722"/>
                  </a:cubicBezTo>
                  <a:close/>
                  <a:moveTo>
                    <a:pt x="1647" y="2896"/>
                  </a:moveTo>
                  <a:cubicBezTo>
                    <a:pt x="1668" y="2823"/>
                    <a:pt x="1762" y="2734"/>
                    <a:pt x="1748" y="2684"/>
                  </a:cubicBezTo>
                  <a:cubicBezTo>
                    <a:pt x="1711" y="2751"/>
                    <a:pt x="1653" y="2801"/>
                    <a:pt x="1647" y="2896"/>
                  </a:cubicBezTo>
                  <a:close/>
                  <a:moveTo>
                    <a:pt x="2170" y="2867"/>
                  </a:moveTo>
                  <a:cubicBezTo>
                    <a:pt x="2185" y="2804"/>
                    <a:pt x="2256" y="2749"/>
                    <a:pt x="2252" y="2695"/>
                  </a:cubicBezTo>
                  <a:cubicBezTo>
                    <a:pt x="2217" y="2758"/>
                    <a:pt x="2168" y="2801"/>
                    <a:pt x="2170" y="2867"/>
                  </a:cubicBezTo>
                  <a:close/>
                  <a:moveTo>
                    <a:pt x="5891" y="2726"/>
                  </a:moveTo>
                  <a:cubicBezTo>
                    <a:pt x="5861" y="2770"/>
                    <a:pt x="5817" y="2802"/>
                    <a:pt x="5809" y="2867"/>
                  </a:cubicBezTo>
                  <a:cubicBezTo>
                    <a:pt x="5837" y="2861"/>
                    <a:pt x="5836" y="2880"/>
                    <a:pt x="5863" y="2875"/>
                  </a:cubicBezTo>
                  <a:cubicBezTo>
                    <a:pt x="5863" y="2817"/>
                    <a:pt x="5971" y="2745"/>
                    <a:pt x="5927" y="2726"/>
                  </a:cubicBezTo>
                  <a:cubicBezTo>
                    <a:pt x="5920" y="2759"/>
                    <a:pt x="5882" y="2834"/>
                    <a:pt x="5836" y="2859"/>
                  </a:cubicBezTo>
                  <a:cubicBezTo>
                    <a:pt x="5821" y="2824"/>
                    <a:pt x="5912" y="2739"/>
                    <a:pt x="5891" y="2726"/>
                  </a:cubicBezTo>
                  <a:close/>
                  <a:moveTo>
                    <a:pt x="6377" y="2823"/>
                  </a:moveTo>
                  <a:cubicBezTo>
                    <a:pt x="6383" y="2788"/>
                    <a:pt x="6419" y="2740"/>
                    <a:pt x="6414" y="2721"/>
                  </a:cubicBezTo>
                  <a:cubicBezTo>
                    <a:pt x="6408" y="2755"/>
                    <a:pt x="6334" y="2796"/>
                    <a:pt x="6377" y="2823"/>
                  </a:cubicBezTo>
                  <a:close/>
                  <a:moveTo>
                    <a:pt x="4558" y="2796"/>
                  </a:moveTo>
                  <a:cubicBezTo>
                    <a:pt x="4575" y="2766"/>
                    <a:pt x="4617" y="2759"/>
                    <a:pt x="4621" y="2718"/>
                  </a:cubicBezTo>
                  <a:cubicBezTo>
                    <a:pt x="4591" y="2731"/>
                    <a:pt x="4551" y="2777"/>
                    <a:pt x="4558" y="2796"/>
                  </a:cubicBezTo>
                  <a:close/>
                  <a:moveTo>
                    <a:pt x="1792" y="2787"/>
                  </a:moveTo>
                  <a:cubicBezTo>
                    <a:pt x="1801" y="2763"/>
                    <a:pt x="1851" y="2734"/>
                    <a:pt x="1829" y="2708"/>
                  </a:cubicBezTo>
                  <a:cubicBezTo>
                    <a:pt x="1830" y="2741"/>
                    <a:pt x="1777" y="2768"/>
                    <a:pt x="1792" y="2787"/>
                  </a:cubicBezTo>
                  <a:close/>
                  <a:moveTo>
                    <a:pt x="1955" y="2740"/>
                  </a:moveTo>
                  <a:cubicBezTo>
                    <a:pt x="1906" y="2820"/>
                    <a:pt x="1991" y="2754"/>
                    <a:pt x="1982" y="2709"/>
                  </a:cubicBezTo>
                  <a:cubicBezTo>
                    <a:pt x="1978" y="2732"/>
                    <a:pt x="1960" y="2732"/>
                    <a:pt x="1955" y="2740"/>
                  </a:cubicBezTo>
                  <a:close/>
                  <a:moveTo>
                    <a:pt x="441" y="2794"/>
                  </a:moveTo>
                  <a:cubicBezTo>
                    <a:pt x="455" y="2766"/>
                    <a:pt x="506" y="2730"/>
                    <a:pt x="496" y="2708"/>
                  </a:cubicBezTo>
                  <a:cubicBezTo>
                    <a:pt x="488" y="2741"/>
                    <a:pt x="423" y="2764"/>
                    <a:pt x="441" y="2794"/>
                  </a:cubicBezTo>
                  <a:close/>
                  <a:moveTo>
                    <a:pt x="1729" y="2818"/>
                  </a:moveTo>
                  <a:cubicBezTo>
                    <a:pt x="1737" y="2779"/>
                    <a:pt x="1798" y="2747"/>
                    <a:pt x="1784" y="2716"/>
                  </a:cubicBezTo>
                  <a:cubicBezTo>
                    <a:pt x="1769" y="2747"/>
                    <a:pt x="1717" y="2788"/>
                    <a:pt x="1729" y="2818"/>
                  </a:cubicBezTo>
                  <a:close/>
                  <a:moveTo>
                    <a:pt x="5539" y="2873"/>
                  </a:moveTo>
                  <a:cubicBezTo>
                    <a:pt x="5560" y="2831"/>
                    <a:pt x="5619" y="2780"/>
                    <a:pt x="5612" y="2740"/>
                  </a:cubicBezTo>
                  <a:cubicBezTo>
                    <a:pt x="5592" y="2783"/>
                    <a:pt x="5536" y="2836"/>
                    <a:pt x="5539" y="2873"/>
                  </a:cubicBezTo>
                  <a:close/>
                  <a:moveTo>
                    <a:pt x="5701" y="2882"/>
                  </a:moveTo>
                  <a:cubicBezTo>
                    <a:pt x="5722" y="2882"/>
                    <a:pt x="5743" y="2882"/>
                    <a:pt x="5764" y="2882"/>
                  </a:cubicBezTo>
                  <a:cubicBezTo>
                    <a:pt x="5717" y="2836"/>
                    <a:pt x="5816" y="2787"/>
                    <a:pt x="5792" y="2741"/>
                  </a:cubicBezTo>
                  <a:cubicBezTo>
                    <a:pt x="5767" y="2792"/>
                    <a:pt x="5723" y="2827"/>
                    <a:pt x="5701" y="2882"/>
                  </a:cubicBezTo>
                  <a:close/>
                  <a:moveTo>
                    <a:pt x="4611" y="2828"/>
                  </a:moveTo>
                  <a:cubicBezTo>
                    <a:pt x="4626" y="2801"/>
                    <a:pt x="4683" y="2770"/>
                    <a:pt x="4666" y="2742"/>
                  </a:cubicBezTo>
                  <a:cubicBezTo>
                    <a:pt x="4650" y="2764"/>
                    <a:pt x="4600" y="2833"/>
                    <a:pt x="4611" y="2828"/>
                  </a:cubicBezTo>
                  <a:close/>
                  <a:moveTo>
                    <a:pt x="5647" y="2826"/>
                  </a:moveTo>
                  <a:cubicBezTo>
                    <a:pt x="5652" y="2798"/>
                    <a:pt x="5704" y="2771"/>
                    <a:pt x="5684" y="2748"/>
                  </a:cubicBezTo>
                  <a:cubicBezTo>
                    <a:pt x="5675" y="2769"/>
                    <a:pt x="5627" y="2831"/>
                    <a:pt x="5647" y="2826"/>
                  </a:cubicBezTo>
                  <a:close/>
                  <a:moveTo>
                    <a:pt x="5197" y="2855"/>
                  </a:moveTo>
                  <a:cubicBezTo>
                    <a:pt x="5210" y="2814"/>
                    <a:pt x="5246" y="2793"/>
                    <a:pt x="5260" y="2753"/>
                  </a:cubicBezTo>
                  <a:cubicBezTo>
                    <a:pt x="5225" y="2769"/>
                    <a:pt x="5189" y="2827"/>
                    <a:pt x="5197" y="2855"/>
                  </a:cubicBezTo>
                  <a:close/>
                  <a:moveTo>
                    <a:pt x="9052" y="2832"/>
                  </a:moveTo>
                  <a:cubicBezTo>
                    <a:pt x="9086" y="2840"/>
                    <a:pt x="9131" y="2818"/>
                    <a:pt x="9106" y="2801"/>
                  </a:cubicBezTo>
                  <a:cubicBezTo>
                    <a:pt x="9098" y="2814"/>
                    <a:pt x="9086" y="2831"/>
                    <a:pt x="9070" y="2816"/>
                  </a:cubicBezTo>
                  <a:cubicBezTo>
                    <a:pt x="9072" y="2806"/>
                    <a:pt x="9097" y="2778"/>
                    <a:pt x="9080" y="2777"/>
                  </a:cubicBezTo>
                  <a:cubicBezTo>
                    <a:pt x="9075" y="2800"/>
                    <a:pt x="9048" y="2801"/>
                    <a:pt x="9052" y="2832"/>
                  </a:cubicBezTo>
                  <a:close/>
                  <a:moveTo>
                    <a:pt x="3801" y="2815"/>
                  </a:moveTo>
                  <a:cubicBezTo>
                    <a:pt x="3797" y="2788"/>
                    <a:pt x="3853" y="2772"/>
                    <a:pt x="3828" y="2752"/>
                  </a:cubicBezTo>
                  <a:cubicBezTo>
                    <a:pt x="3826" y="2774"/>
                    <a:pt x="3777" y="2796"/>
                    <a:pt x="3801" y="2815"/>
                  </a:cubicBezTo>
                  <a:close/>
                  <a:moveTo>
                    <a:pt x="5224" y="2871"/>
                  </a:moveTo>
                  <a:cubicBezTo>
                    <a:pt x="5252" y="2867"/>
                    <a:pt x="5244" y="2895"/>
                    <a:pt x="5278" y="2887"/>
                  </a:cubicBezTo>
                  <a:cubicBezTo>
                    <a:pt x="5293" y="2840"/>
                    <a:pt x="5318" y="2802"/>
                    <a:pt x="5341" y="2762"/>
                  </a:cubicBezTo>
                  <a:cubicBezTo>
                    <a:pt x="5292" y="2776"/>
                    <a:pt x="5309" y="2849"/>
                    <a:pt x="5251" y="2855"/>
                  </a:cubicBezTo>
                  <a:cubicBezTo>
                    <a:pt x="5243" y="2812"/>
                    <a:pt x="5309" y="2791"/>
                    <a:pt x="5287" y="2761"/>
                  </a:cubicBezTo>
                  <a:cubicBezTo>
                    <a:pt x="5268" y="2799"/>
                    <a:pt x="5228" y="2819"/>
                    <a:pt x="5224" y="2871"/>
                  </a:cubicBezTo>
                  <a:close/>
                  <a:moveTo>
                    <a:pt x="5584" y="2881"/>
                  </a:moveTo>
                  <a:cubicBezTo>
                    <a:pt x="5592" y="2838"/>
                    <a:pt x="5646" y="2793"/>
                    <a:pt x="5639" y="2763"/>
                  </a:cubicBezTo>
                  <a:cubicBezTo>
                    <a:pt x="5625" y="2802"/>
                    <a:pt x="5572" y="2847"/>
                    <a:pt x="5584" y="2881"/>
                  </a:cubicBezTo>
                  <a:close/>
                  <a:moveTo>
                    <a:pt x="6530" y="2832"/>
                  </a:moveTo>
                  <a:cubicBezTo>
                    <a:pt x="6536" y="2834"/>
                    <a:pt x="6565" y="2852"/>
                    <a:pt x="6566" y="2832"/>
                  </a:cubicBezTo>
                  <a:cubicBezTo>
                    <a:pt x="6518" y="2828"/>
                    <a:pt x="6586" y="2761"/>
                    <a:pt x="6557" y="2777"/>
                  </a:cubicBezTo>
                  <a:cubicBezTo>
                    <a:pt x="6545" y="2792"/>
                    <a:pt x="6533" y="2808"/>
                    <a:pt x="6530" y="2832"/>
                  </a:cubicBezTo>
                  <a:close/>
                  <a:moveTo>
                    <a:pt x="6665" y="2833"/>
                  </a:moveTo>
                  <a:cubicBezTo>
                    <a:pt x="6673" y="2816"/>
                    <a:pt x="6712" y="2826"/>
                    <a:pt x="6719" y="2809"/>
                  </a:cubicBezTo>
                  <a:cubicBezTo>
                    <a:pt x="6686" y="2825"/>
                    <a:pt x="6684" y="2773"/>
                    <a:pt x="6675" y="2778"/>
                  </a:cubicBezTo>
                  <a:cubicBezTo>
                    <a:pt x="6679" y="2799"/>
                    <a:pt x="6637" y="2818"/>
                    <a:pt x="6665" y="2833"/>
                  </a:cubicBezTo>
                  <a:close/>
                  <a:moveTo>
                    <a:pt x="1090" y="2790"/>
                  </a:moveTo>
                  <a:cubicBezTo>
                    <a:pt x="1085" y="2776"/>
                    <a:pt x="1101" y="2744"/>
                    <a:pt x="1081" y="2743"/>
                  </a:cubicBezTo>
                  <a:cubicBezTo>
                    <a:pt x="1077" y="2764"/>
                    <a:pt x="1042" y="2787"/>
                    <a:pt x="1090" y="2790"/>
                  </a:cubicBezTo>
                  <a:close/>
                  <a:moveTo>
                    <a:pt x="2837" y="2769"/>
                  </a:moveTo>
                  <a:cubicBezTo>
                    <a:pt x="2887" y="2787"/>
                    <a:pt x="2910" y="2756"/>
                    <a:pt x="2972" y="2770"/>
                  </a:cubicBezTo>
                  <a:cubicBezTo>
                    <a:pt x="2955" y="2735"/>
                    <a:pt x="2869" y="2766"/>
                    <a:pt x="2837" y="2769"/>
                  </a:cubicBezTo>
                  <a:close/>
                  <a:moveTo>
                    <a:pt x="4404" y="2834"/>
                  </a:moveTo>
                  <a:cubicBezTo>
                    <a:pt x="4409" y="2809"/>
                    <a:pt x="4455" y="2780"/>
                    <a:pt x="4441" y="2764"/>
                  </a:cubicBezTo>
                  <a:cubicBezTo>
                    <a:pt x="4429" y="2783"/>
                    <a:pt x="4388" y="2817"/>
                    <a:pt x="4404" y="2834"/>
                  </a:cubicBezTo>
                  <a:close/>
                  <a:moveTo>
                    <a:pt x="4710" y="2868"/>
                  </a:moveTo>
                  <a:cubicBezTo>
                    <a:pt x="4722" y="2833"/>
                    <a:pt x="4780" y="2797"/>
                    <a:pt x="4765" y="2766"/>
                  </a:cubicBezTo>
                  <a:cubicBezTo>
                    <a:pt x="4752" y="2799"/>
                    <a:pt x="4699" y="2839"/>
                    <a:pt x="4710" y="2868"/>
                  </a:cubicBezTo>
                  <a:close/>
                  <a:moveTo>
                    <a:pt x="8206" y="2795"/>
                  </a:moveTo>
                  <a:cubicBezTo>
                    <a:pt x="8227" y="2805"/>
                    <a:pt x="8249" y="2815"/>
                    <a:pt x="8278" y="2819"/>
                  </a:cubicBezTo>
                  <a:cubicBezTo>
                    <a:pt x="8265" y="2801"/>
                    <a:pt x="8301" y="2790"/>
                    <a:pt x="8278" y="2788"/>
                  </a:cubicBezTo>
                  <a:cubicBezTo>
                    <a:pt x="8256" y="2808"/>
                    <a:pt x="8225" y="2778"/>
                    <a:pt x="8206" y="2795"/>
                  </a:cubicBezTo>
                  <a:close/>
                  <a:moveTo>
                    <a:pt x="8350" y="2835"/>
                  </a:moveTo>
                  <a:cubicBezTo>
                    <a:pt x="8377" y="2835"/>
                    <a:pt x="8409" y="2799"/>
                    <a:pt x="8395" y="2788"/>
                  </a:cubicBezTo>
                  <a:cubicBezTo>
                    <a:pt x="8381" y="2805"/>
                    <a:pt x="8350" y="2806"/>
                    <a:pt x="8350" y="2835"/>
                  </a:cubicBezTo>
                  <a:close/>
                  <a:moveTo>
                    <a:pt x="738" y="2796"/>
                  </a:moveTo>
                  <a:cubicBezTo>
                    <a:pt x="742" y="2782"/>
                    <a:pt x="781" y="2761"/>
                    <a:pt x="757" y="2749"/>
                  </a:cubicBezTo>
                  <a:cubicBezTo>
                    <a:pt x="753" y="2762"/>
                    <a:pt x="714" y="2784"/>
                    <a:pt x="738" y="2796"/>
                  </a:cubicBezTo>
                  <a:close/>
                  <a:moveTo>
                    <a:pt x="2629" y="2894"/>
                  </a:moveTo>
                  <a:cubicBezTo>
                    <a:pt x="2721" y="2901"/>
                    <a:pt x="2750" y="2811"/>
                    <a:pt x="2747" y="2761"/>
                  </a:cubicBezTo>
                  <a:cubicBezTo>
                    <a:pt x="2708" y="2795"/>
                    <a:pt x="2709" y="2864"/>
                    <a:pt x="2647" y="2878"/>
                  </a:cubicBezTo>
                  <a:cubicBezTo>
                    <a:pt x="2653" y="2844"/>
                    <a:pt x="2696" y="2800"/>
                    <a:pt x="2684" y="2776"/>
                  </a:cubicBezTo>
                  <a:cubicBezTo>
                    <a:pt x="2667" y="2813"/>
                    <a:pt x="2621" y="2861"/>
                    <a:pt x="2629" y="2894"/>
                  </a:cubicBezTo>
                  <a:close/>
                  <a:moveTo>
                    <a:pt x="4404" y="2897"/>
                  </a:moveTo>
                  <a:cubicBezTo>
                    <a:pt x="4458" y="2895"/>
                    <a:pt x="4473" y="2926"/>
                    <a:pt x="4494" y="2953"/>
                  </a:cubicBezTo>
                  <a:cubicBezTo>
                    <a:pt x="4556" y="2955"/>
                    <a:pt x="4601" y="2900"/>
                    <a:pt x="4584" y="2859"/>
                  </a:cubicBezTo>
                  <a:cubicBezTo>
                    <a:pt x="4544" y="2865"/>
                    <a:pt x="4545" y="2909"/>
                    <a:pt x="4512" y="2921"/>
                  </a:cubicBezTo>
                  <a:cubicBezTo>
                    <a:pt x="4528" y="2894"/>
                    <a:pt x="4499" y="2876"/>
                    <a:pt x="4503" y="2858"/>
                  </a:cubicBezTo>
                  <a:cubicBezTo>
                    <a:pt x="4488" y="2879"/>
                    <a:pt x="4475" y="2870"/>
                    <a:pt x="4458" y="2858"/>
                  </a:cubicBezTo>
                  <a:cubicBezTo>
                    <a:pt x="4467" y="2878"/>
                    <a:pt x="4428" y="2893"/>
                    <a:pt x="4422" y="2874"/>
                  </a:cubicBezTo>
                  <a:cubicBezTo>
                    <a:pt x="4432" y="2838"/>
                    <a:pt x="4489" y="2801"/>
                    <a:pt x="4477" y="2772"/>
                  </a:cubicBezTo>
                  <a:cubicBezTo>
                    <a:pt x="4454" y="2815"/>
                    <a:pt x="4419" y="2847"/>
                    <a:pt x="4404" y="2897"/>
                  </a:cubicBezTo>
                  <a:close/>
                  <a:moveTo>
                    <a:pt x="4746" y="2907"/>
                  </a:moveTo>
                  <a:cubicBezTo>
                    <a:pt x="4719" y="2896"/>
                    <a:pt x="4774" y="2845"/>
                    <a:pt x="4746" y="2860"/>
                  </a:cubicBezTo>
                  <a:cubicBezTo>
                    <a:pt x="4741" y="2894"/>
                    <a:pt x="4693" y="2892"/>
                    <a:pt x="4692" y="2930"/>
                  </a:cubicBezTo>
                  <a:cubicBezTo>
                    <a:pt x="4721" y="2929"/>
                    <a:pt x="4730" y="2944"/>
                    <a:pt x="4764" y="2939"/>
                  </a:cubicBezTo>
                  <a:cubicBezTo>
                    <a:pt x="4773" y="2871"/>
                    <a:pt x="4852" y="2822"/>
                    <a:pt x="4855" y="2774"/>
                  </a:cubicBezTo>
                  <a:cubicBezTo>
                    <a:pt x="4816" y="2816"/>
                    <a:pt x="4792" y="2871"/>
                    <a:pt x="4746" y="2907"/>
                  </a:cubicBezTo>
                  <a:close/>
                  <a:moveTo>
                    <a:pt x="6755" y="2817"/>
                  </a:moveTo>
                  <a:cubicBezTo>
                    <a:pt x="6783" y="2811"/>
                    <a:pt x="6817" y="2809"/>
                    <a:pt x="6828" y="2787"/>
                  </a:cubicBezTo>
                  <a:cubicBezTo>
                    <a:pt x="6789" y="2784"/>
                    <a:pt x="6751" y="2782"/>
                    <a:pt x="6755" y="2817"/>
                  </a:cubicBezTo>
                  <a:close/>
                  <a:moveTo>
                    <a:pt x="5386" y="2840"/>
                  </a:moveTo>
                  <a:cubicBezTo>
                    <a:pt x="5388" y="2821"/>
                    <a:pt x="5432" y="2797"/>
                    <a:pt x="5413" y="2786"/>
                  </a:cubicBezTo>
                  <a:cubicBezTo>
                    <a:pt x="5397" y="2807"/>
                    <a:pt x="5365" y="2825"/>
                    <a:pt x="5386" y="2840"/>
                  </a:cubicBezTo>
                  <a:close/>
                  <a:moveTo>
                    <a:pt x="2801" y="2793"/>
                  </a:moveTo>
                  <a:cubicBezTo>
                    <a:pt x="2821" y="2818"/>
                    <a:pt x="2839" y="2838"/>
                    <a:pt x="2837" y="2864"/>
                  </a:cubicBezTo>
                  <a:cubicBezTo>
                    <a:pt x="2842" y="2839"/>
                    <a:pt x="2879" y="2843"/>
                    <a:pt x="2882" y="2817"/>
                  </a:cubicBezTo>
                  <a:cubicBezTo>
                    <a:pt x="2854" y="2811"/>
                    <a:pt x="2825" y="2778"/>
                    <a:pt x="2801" y="2793"/>
                  </a:cubicBezTo>
                  <a:close/>
                  <a:moveTo>
                    <a:pt x="585" y="2787"/>
                  </a:moveTo>
                  <a:cubicBezTo>
                    <a:pt x="582" y="2808"/>
                    <a:pt x="604" y="2807"/>
                    <a:pt x="621" y="2811"/>
                  </a:cubicBezTo>
                  <a:cubicBezTo>
                    <a:pt x="626" y="2799"/>
                    <a:pt x="635" y="2791"/>
                    <a:pt x="639" y="2779"/>
                  </a:cubicBezTo>
                  <a:cubicBezTo>
                    <a:pt x="618" y="2779"/>
                    <a:pt x="613" y="2793"/>
                    <a:pt x="585" y="2787"/>
                  </a:cubicBezTo>
                  <a:close/>
                  <a:moveTo>
                    <a:pt x="8818" y="2862"/>
                  </a:moveTo>
                  <a:cubicBezTo>
                    <a:pt x="8847" y="2862"/>
                    <a:pt x="8882" y="2865"/>
                    <a:pt x="8881" y="2839"/>
                  </a:cubicBezTo>
                  <a:cubicBezTo>
                    <a:pt x="8859" y="2832"/>
                    <a:pt x="8820" y="2830"/>
                    <a:pt x="8818" y="2862"/>
                  </a:cubicBezTo>
                  <a:close/>
                  <a:moveTo>
                    <a:pt x="9106" y="2903"/>
                  </a:moveTo>
                  <a:cubicBezTo>
                    <a:pt x="9103" y="2872"/>
                    <a:pt x="9123" y="2860"/>
                    <a:pt x="9160" y="2864"/>
                  </a:cubicBezTo>
                  <a:cubicBezTo>
                    <a:pt x="9160" y="2853"/>
                    <a:pt x="9164" y="2847"/>
                    <a:pt x="9169" y="2840"/>
                  </a:cubicBezTo>
                  <a:cubicBezTo>
                    <a:pt x="9128" y="2839"/>
                    <a:pt x="9074" y="2890"/>
                    <a:pt x="9106" y="2903"/>
                  </a:cubicBezTo>
                  <a:close/>
                  <a:moveTo>
                    <a:pt x="1450" y="2855"/>
                  </a:moveTo>
                  <a:cubicBezTo>
                    <a:pt x="1455" y="2844"/>
                    <a:pt x="1499" y="2802"/>
                    <a:pt x="1459" y="2800"/>
                  </a:cubicBezTo>
                  <a:cubicBezTo>
                    <a:pt x="1464" y="2821"/>
                    <a:pt x="1422" y="2840"/>
                    <a:pt x="1450" y="2855"/>
                  </a:cubicBezTo>
                  <a:close/>
                  <a:moveTo>
                    <a:pt x="2197" y="2868"/>
                  </a:moveTo>
                  <a:cubicBezTo>
                    <a:pt x="2228" y="2897"/>
                    <a:pt x="2286" y="2808"/>
                    <a:pt x="2261" y="2813"/>
                  </a:cubicBezTo>
                  <a:cubicBezTo>
                    <a:pt x="2262" y="2851"/>
                    <a:pt x="2211" y="2843"/>
                    <a:pt x="2197" y="2868"/>
                  </a:cubicBezTo>
                  <a:close/>
                  <a:moveTo>
                    <a:pt x="8953" y="2871"/>
                  </a:moveTo>
                  <a:cubicBezTo>
                    <a:pt x="8986" y="2898"/>
                    <a:pt x="8994" y="2868"/>
                    <a:pt x="9034" y="2863"/>
                  </a:cubicBezTo>
                  <a:cubicBezTo>
                    <a:pt x="9033" y="2873"/>
                    <a:pt x="9022" y="2874"/>
                    <a:pt x="9025" y="2887"/>
                  </a:cubicBezTo>
                  <a:cubicBezTo>
                    <a:pt x="9064" y="2890"/>
                    <a:pt x="9086" y="2877"/>
                    <a:pt x="9088" y="2848"/>
                  </a:cubicBezTo>
                  <a:cubicBezTo>
                    <a:pt x="9035" y="2848"/>
                    <a:pt x="8974" y="2842"/>
                    <a:pt x="8953" y="2871"/>
                  </a:cubicBezTo>
                  <a:close/>
                  <a:moveTo>
                    <a:pt x="2756" y="2871"/>
                  </a:moveTo>
                  <a:cubicBezTo>
                    <a:pt x="2756" y="2852"/>
                    <a:pt x="2802" y="2834"/>
                    <a:pt x="2774" y="2816"/>
                  </a:cubicBezTo>
                  <a:cubicBezTo>
                    <a:pt x="2768" y="2836"/>
                    <a:pt x="2717" y="2860"/>
                    <a:pt x="2756" y="2871"/>
                  </a:cubicBezTo>
                  <a:close/>
                  <a:moveTo>
                    <a:pt x="1864" y="2881"/>
                  </a:moveTo>
                  <a:cubicBezTo>
                    <a:pt x="1889" y="2875"/>
                    <a:pt x="1887" y="2892"/>
                    <a:pt x="1909" y="2889"/>
                  </a:cubicBezTo>
                  <a:cubicBezTo>
                    <a:pt x="1917" y="2882"/>
                    <a:pt x="1934" y="2822"/>
                    <a:pt x="1900" y="2826"/>
                  </a:cubicBezTo>
                  <a:cubicBezTo>
                    <a:pt x="1897" y="2853"/>
                    <a:pt x="1863" y="2852"/>
                    <a:pt x="1864" y="2881"/>
                  </a:cubicBezTo>
                  <a:close/>
                  <a:moveTo>
                    <a:pt x="5602" y="2889"/>
                  </a:moveTo>
                  <a:cubicBezTo>
                    <a:pt x="5613" y="2900"/>
                    <a:pt x="5641" y="2897"/>
                    <a:pt x="5665" y="2897"/>
                  </a:cubicBezTo>
                  <a:cubicBezTo>
                    <a:pt x="5670" y="2881"/>
                    <a:pt x="5687" y="2875"/>
                    <a:pt x="5683" y="2850"/>
                  </a:cubicBezTo>
                  <a:cubicBezTo>
                    <a:pt x="5645" y="2886"/>
                    <a:pt x="5630" y="2856"/>
                    <a:pt x="5602" y="2889"/>
                  </a:cubicBezTo>
                  <a:close/>
                  <a:moveTo>
                    <a:pt x="1999" y="2906"/>
                  </a:moveTo>
                  <a:cubicBezTo>
                    <a:pt x="2040" y="2902"/>
                    <a:pt x="2042" y="2865"/>
                    <a:pt x="2053" y="2835"/>
                  </a:cubicBezTo>
                  <a:cubicBezTo>
                    <a:pt x="2041" y="2835"/>
                    <a:pt x="2029" y="2835"/>
                    <a:pt x="2017" y="2835"/>
                  </a:cubicBezTo>
                  <a:cubicBezTo>
                    <a:pt x="2018" y="2864"/>
                    <a:pt x="1975" y="2881"/>
                    <a:pt x="1999" y="2906"/>
                  </a:cubicBezTo>
                  <a:close/>
                  <a:moveTo>
                    <a:pt x="1702" y="2888"/>
                  </a:moveTo>
                  <a:cubicBezTo>
                    <a:pt x="1728" y="2889"/>
                    <a:pt x="1739" y="2842"/>
                    <a:pt x="1711" y="2841"/>
                  </a:cubicBezTo>
                  <a:cubicBezTo>
                    <a:pt x="1711" y="2860"/>
                    <a:pt x="1695" y="2864"/>
                    <a:pt x="1702" y="2888"/>
                  </a:cubicBezTo>
                  <a:close/>
                  <a:moveTo>
                    <a:pt x="1945" y="2913"/>
                  </a:moveTo>
                  <a:cubicBezTo>
                    <a:pt x="1973" y="2911"/>
                    <a:pt x="1991" y="2860"/>
                    <a:pt x="1972" y="2843"/>
                  </a:cubicBezTo>
                  <a:cubicBezTo>
                    <a:pt x="1936" y="2860"/>
                    <a:pt x="1957" y="2884"/>
                    <a:pt x="1945" y="2913"/>
                  </a:cubicBezTo>
                  <a:close/>
                  <a:moveTo>
                    <a:pt x="1602" y="2895"/>
                  </a:moveTo>
                  <a:cubicBezTo>
                    <a:pt x="1609" y="2887"/>
                    <a:pt x="1638" y="2859"/>
                    <a:pt x="1612" y="2848"/>
                  </a:cubicBezTo>
                  <a:cubicBezTo>
                    <a:pt x="1610" y="2861"/>
                    <a:pt x="1581" y="2889"/>
                    <a:pt x="1602" y="2895"/>
                  </a:cubicBezTo>
                  <a:close/>
                  <a:moveTo>
                    <a:pt x="1747" y="2888"/>
                  </a:moveTo>
                  <a:cubicBezTo>
                    <a:pt x="1781" y="2904"/>
                    <a:pt x="1783" y="2853"/>
                    <a:pt x="1765" y="2849"/>
                  </a:cubicBezTo>
                  <a:cubicBezTo>
                    <a:pt x="1761" y="2864"/>
                    <a:pt x="1745" y="2869"/>
                    <a:pt x="1747" y="2888"/>
                  </a:cubicBezTo>
                  <a:close/>
                  <a:moveTo>
                    <a:pt x="4584" y="2945"/>
                  </a:moveTo>
                  <a:cubicBezTo>
                    <a:pt x="4620" y="2940"/>
                    <a:pt x="4646" y="2926"/>
                    <a:pt x="4674" y="2914"/>
                  </a:cubicBezTo>
                  <a:cubicBezTo>
                    <a:pt x="4673" y="2894"/>
                    <a:pt x="4658" y="2887"/>
                    <a:pt x="4647" y="2875"/>
                  </a:cubicBezTo>
                  <a:cubicBezTo>
                    <a:pt x="4626" y="2899"/>
                    <a:pt x="4577" y="2897"/>
                    <a:pt x="4584" y="2945"/>
                  </a:cubicBezTo>
                  <a:close/>
                  <a:moveTo>
                    <a:pt x="2062" y="2906"/>
                  </a:moveTo>
                  <a:cubicBezTo>
                    <a:pt x="2090" y="2910"/>
                    <a:pt x="2091" y="2889"/>
                    <a:pt x="2089" y="2867"/>
                  </a:cubicBezTo>
                  <a:cubicBezTo>
                    <a:pt x="2061" y="2865"/>
                    <a:pt x="2048" y="2894"/>
                    <a:pt x="2062" y="2906"/>
                  </a:cubicBezTo>
                  <a:close/>
                  <a:moveTo>
                    <a:pt x="1701" y="2974"/>
                  </a:moveTo>
                  <a:cubicBezTo>
                    <a:pt x="1744" y="2978"/>
                    <a:pt x="1721" y="2924"/>
                    <a:pt x="1755" y="2920"/>
                  </a:cubicBezTo>
                  <a:cubicBezTo>
                    <a:pt x="1762" y="2949"/>
                    <a:pt x="1740" y="2953"/>
                    <a:pt x="1746" y="2983"/>
                  </a:cubicBezTo>
                  <a:cubicBezTo>
                    <a:pt x="1775" y="2981"/>
                    <a:pt x="1784" y="2997"/>
                    <a:pt x="1818" y="2991"/>
                  </a:cubicBezTo>
                  <a:cubicBezTo>
                    <a:pt x="1829" y="2966"/>
                    <a:pt x="1840" y="2942"/>
                    <a:pt x="1855" y="2920"/>
                  </a:cubicBezTo>
                  <a:cubicBezTo>
                    <a:pt x="1821" y="2917"/>
                    <a:pt x="1838" y="2958"/>
                    <a:pt x="1809" y="2959"/>
                  </a:cubicBezTo>
                  <a:cubicBezTo>
                    <a:pt x="1804" y="2934"/>
                    <a:pt x="1816" y="2923"/>
                    <a:pt x="1819" y="2905"/>
                  </a:cubicBezTo>
                  <a:cubicBezTo>
                    <a:pt x="1744" y="2897"/>
                    <a:pt x="1690" y="2907"/>
                    <a:pt x="1701" y="2974"/>
                  </a:cubicBezTo>
                  <a:close/>
                  <a:moveTo>
                    <a:pt x="1467" y="2981"/>
                  </a:moveTo>
                  <a:cubicBezTo>
                    <a:pt x="1479" y="2981"/>
                    <a:pt x="1491" y="2981"/>
                    <a:pt x="1503" y="2981"/>
                  </a:cubicBezTo>
                  <a:cubicBezTo>
                    <a:pt x="1496" y="2953"/>
                    <a:pt x="1531" y="2927"/>
                    <a:pt x="1494" y="2918"/>
                  </a:cubicBezTo>
                  <a:cubicBezTo>
                    <a:pt x="1481" y="2935"/>
                    <a:pt x="1467" y="2952"/>
                    <a:pt x="1467" y="2981"/>
                  </a:cubicBezTo>
                  <a:close/>
                  <a:moveTo>
                    <a:pt x="1584" y="2989"/>
                  </a:moveTo>
                  <a:cubicBezTo>
                    <a:pt x="1550" y="2983"/>
                    <a:pt x="1579" y="2945"/>
                    <a:pt x="1584" y="2927"/>
                  </a:cubicBezTo>
                  <a:cubicBezTo>
                    <a:pt x="1534" y="2916"/>
                    <a:pt x="1530" y="2947"/>
                    <a:pt x="1530" y="2981"/>
                  </a:cubicBezTo>
                  <a:cubicBezTo>
                    <a:pt x="1544" y="2997"/>
                    <a:pt x="1575" y="3000"/>
                    <a:pt x="1611" y="2997"/>
                  </a:cubicBezTo>
                  <a:cubicBezTo>
                    <a:pt x="1633" y="2980"/>
                    <a:pt x="1631" y="2941"/>
                    <a:pt x="1647" y="2919"/>
                  </a:cubicBezTo>
                  <a:cubicBezTo>
                    <a:pt x="1635" y="2919"/>
                    <a:pt x="1623" y="2919"/>
                    <a:pt x="1611" y="2919"/>
                  </a:cubicBezTo>
                  <a:cubicBezTo>
                    <a:pt x="1594" y="2935"/>
                    <a:pt x="1601" y="2973"/>
                    <a:pt x="1584" y="2989"/>
                  </a:cubicBezTo>
                  <a:close/>
                  <a:moveTo>
                    <a:pt x="1647" y="2982"/>
                  </a:moveTo>
                  <a:cubicBezTo>
                    <a:pt x="1684" y="2983"/>
                    <a:pt x="1675" y="2943"/>
                    <a:pt x="1683" y="2919"/>
                  </a:cubicBezTo>
                  <a:cubicBezTo>
                    <a:pt x="1648" y="2920"/>
                    <a:pt x="1660" y="2962"/>
                    <a:pt x="1647" y="29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6" name="Freeform 163"/>
            <p:cNvSpPr>
              <a:spLocks/>
            </p:cNvSpPr>
            <p:nvPr/>
          </p:nvSpPr>
          <p:spPr bwMode="auto">
            <a:xfrm>
              <a:off x="21063769" y="-3715277"/>
              <a:ext cx="477838" cy="261938"/>
            </a:xfrm>
            <a:custGeom>
              <a:avLst/>
              <a:gdLst>
                <a:gd name="T0" fmla="*/ 94 w 113"/>
                <a:gd name="T1" fmla="*/ 0 h 62"/>
                <a:gd name="T2" fmla="*/ 112 w 113"/>
                <a:gd name="T3" fmla="*/ 39 h 62"/>
                <a:gd name="T4" fmla="*/ 3 w 113"/>
                <a:gd name="T5" fmla="*/ 62 h 62"/>
                <a:gd name="T6" fmla="*/ 13 w 113"/>
                <a:gd name="T7" fmla="*/ 7 h 62"/>
                <a:gd name="T8" fmla="*/ 94 w 11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62">
                  <a:moveTo>
                    <a:pt x="94" y="0"/>
                  </a:moveTo>
                  <a:cubicBezTo>
                    <a:pt x="113" y="1"/>
                    <a:pt x="113" y="20"/>
                    <a:pt x="112" y="39"/>
                  </a:cubicBezTo>
                  <a:cubicBezTo>
                    <a:pt x="72" y="40"/>
                    <a:pt x="56" y="47"/>
                    <a:pt x="3" y="62"/>
                  </a:cubicBezTo>
                  <a:cubicBezTo>
                    <a:pt x="4" y="41"/>
                    <a:pt x="0" y="17"/>
                    <a:pt x="13" y="7"/>
                  </a:cubicBezTo>
                  <a:cubicBezTo>
                    <a:pt x="37" y="2"/>
                    <a:pt x="84" y="18"/>
                    <a:pt x="9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7" name="Freeform 164"/>
            <p:cNvSpPr>
              <a:spLocks/>
            </p:cNvSpPr>
            <p:nvPr/>
          </p:nvSpPr>
          <p:spPr bwMode="auto">
            <a:xfrm>
              <a:off x="25845319" y="-1732490"/>
              <a:ext cx="715963" cy="373063"/>
            </a:xfrm>
            <a:custGeom>
              <a:avLst/>
              <a:gdLst>
                <a:gd name="T0" fmla="*/ 5 w 169"/>
                <a:gd name="T1" fmla="*/ 88 h 88"/>
                <a:gd name="T2" fmla="*/ 87 w 169"/>
                <a:gd name="T3" fmla="*/ 26 h 88"/>
                <a:gd name="T4" fmla="*/ 5 w 169"/>
                <a:gd name="T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9" h="88">
                  <a:moveTo>
                    <a:pt x="5" y="88"/>
                  </a:moveTo>
                  <a:cubicBezTo>
                    <a:pt x="0" y="61"/>
                    <a:pt x="79" y="28"/>
                    <a:pt x="87" y="26"/>
                  </a:cubicBezTo>
                  <a:cubicBezTo>
                    <a:pt x="169" y="0"/>
                    <a:pt x="52" y="73"/>
                    <a:pt x="5" y="88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8" name="Freeform 165"/>
            <p:cNvSpPr>
              <a:spLocks noEditPoints="1"/>
            </p:cNvSpPr>
            <p:nvPr/>
          </p:nvSpPr>
          <p:spPr bwMode="auto">
            <a:xfrm>
              <a:off x="-14019981" y="-13551428"/>
              <a:ext cx="1485900" cy="5026025"/>
            </a:xfrm>
            <a:custGeom>
              <a:avLst/>
              <a:gdLst>
                <a:gd name="T0" fmla="*/ 200 w 351"/>
                <a:gd name="T1" fmla="*/ 0 h 1186"/>
                <a:gd name="T2" fmla="*/ 215 w 351"/>
                <a:gd name="T3" fmla="*/ 464 h 1186"/>
                <a:gd name="T4" fmla="*/ 349 w 351"/>
                <a:gd name="T5" fmla="*/ 669 h 1186"/>
                <a:gd name="T6" fmla="*/ 239 w 351"/>
                <a:gd name="T7" fmla="*/ 967 h 1186"/>
                <a:gd name="T8" fmla="*/ 229 w 351"/>
                <a:gd name="T9" fmla="*/ 1131 h 1186"/>
                <a:gd name="T10" fmla="*/ 203 w 351"/>
                <a:gd name="T11" fmla="*/ 982 h 1186"/>
                <a:gd name="T12" fmla="*/ 130 w 351"/>
                <a:gd name="T13" fmla="*/ 1186 h 1186"/>
                <a:gd name="T14" fmla="*/ 113 w 351"/>
                <a:gd name="T15" fmla="*/ 974 h 1186"/>
                <a:gd name="T16" fmla="*/ 33 w 351"/>
                <a:gd name="T17" fmla="*/ 895 h 1186"/>
                <a:gd name="T18" fmla="*/ 7 w 351"/>
                <a:gd name="T19" fmla="*/ 690 h 1186"/>
                <a:gd name="T20" fmla="*/ 115 w 351"/>
                <a:gd name="T21" fmla="*/ 644 h 1186"/>
                <a:gd name="T22" fmla="*/ 200 w 351"/>
                <a:gd name="T23" fmla="*/ 0 h 1186"/>
                <a:gd name="T24" fmla="*/ 161 w 351"/>
                <a:gd name="T25" fmla="*/ 589 h 1186"/>
                <a:gd name="T26" fmla="*/ 224 w 351"/>
                <a:gd name="T27" fmla="*/ 566 h 1186"/>
                <a:gd name="T28" fmla="*/ 161 w 351"/>
                <a:gd name="T29" fmla="*/ 589 h 1186"/>
                <a:gd name="T30" fmla="*/ 151 w 351"/>
                <a:gd name="T31" fmla="*/ 636 h 1186"/>
                <a:gd name="T32" fmla="*/ 259 w 351"/>
                <a:gd name="T33" fmla="*/ 652 h 1186"/>
                <a:gd name="T34" fmla="*/ 151 w 351"/>
                <a:gd name="T35" fmla="*/ 636 h 1186"/>
                <a:gd name="T36" fmla="*/ 61 w 351"/>
                <a:gd name="T37" fmla="*/ 683 h 1186"/>
                <a:gd name="T38" fmla="*/ 313 w 351"/>
                <a:gd name="T39" fmla="*/ 700 h 1186"/>
                <a:gd name="T40" fmla="*/ 61 w 351"/>
                <a:gd name="T41" fmla="*/ 683 h 1186"/>
                <a:gd name="T42" fmla="*/ 43 w 351"/>
                <a:gd name="T43" fmla="*/ 738 h 1186"/>
                <a:gd name="T44" fmla="*/ 304 w 351"/>
                <a:gd name="T45" fmla="*/ 723 h 1186"/>
                <a:gd name="T46" fmla="*/ 43 w 351"/>
                <a:gd name="T47" fmla="*/ 738 h 1186"/>
                <a:gd name="T48" fmla="*/ 213 w 351"/>
                <a:gd name="T49" fmla="*/ 778 h 1186"/>
                <a:gd name="T50" fmla="*/ 249 w 351"/>
                <a:gd name="T51" fmla="*/ 778 h 1186"/>
                <a:gd name="T52" fmla="*/ 250 w 351"/>
                <a:gd name="T53" fmla="*/ 755 h 1186"/>
                <a:gd name="T54" fmla="*/ 196 w 351"/>
                <a:gd name="T55" fmla="*/ 754 h 1186"/>
                <a:gd name="T56" fmla="*/ 213 w 351"/>
                <a:gd name="T57" fmla="*/ 778 h 1186"/>
                <a:gd name="T58" fmla="*/ 51 w 351"/>
                <a:gd name="T59" fmla="*/ 777 h 1186"/>
                <a:gd name="T60" fmla="*/ 114 w 351"/>
                <a:gd name="T61" fmla="*/ 762 h 1186"/>
                <a:gd name="T62" fmla="*/ 51 w 351"/>
                <a:gd name="T63" fmla="*/ 777 h 1186"/>
                <a:gd name="T64" fmla="*/ 285 w 351"/>
                <a:gd name="T65" fmla="*/ 810 h 1186"/>
                <a:gd name="T66" fmla="*/ 222 w 351"/>
                <a:gd name="T67" fmla="*/ 786 h 1186"/>
                <a:gd name="T68" fmla="*/ 285 w 351"/>
                <a:gd name="T69" fmla="*/ 810 h 1186"/>
                <a:gd name="T70" fmla="*/ 294 w 351"/>
                <a:gd name="T71" fmla="*/ 849 h 1186"/>
                <a:gd name="T72" fmla="*/ 132 w 351"/>
                <a:gd name="T73" fmla="*/ 832 h 1186"/>
                <a:gd name="T74" fmla="*/ 294 w 351"/>
                <a:gd name="T75" fmla="*/ 849 h 1186"/>
                <a:gd name="T76" fmla="*/ 123 w 351"/>
                <a:gd name="T77" fmla="*/ 887 h 1186"/>
                <a:gd name="T78" fmla="*/ 258 w 351"/>
                <a:gd name="T79" fmla="*/ 872 h 1186"/>
                <a:gd name="T80" fmla="*/ 123 w 351"/>
                <a:gd name="T81" fmla="*/ 887 h 1186"/>
                <a:gd name="T82" fmla="*/ 203 w 351"/>
                <a:gd name="T83" fmla="*/ 927 h 1186"/>
                <a:gd name="T84" fmla="*/ 131 w 351"/>
                <a:gd name="T85" fmla="*/ 927 h 1186"/>
                <a:gd name="T86" fmla="*/ 149 w 351"/>
                <a:gd name="T87" fmla="*/ 950 h 1186"/>
                <a:gd name="T88" fmla="*/ 221 w 351"/>
                <a:gd name="T89" fmla="*/ 951 h 1186"/>
                <a:gd name="T90" fmla="*/ 249 w 351"/>
                <a:gd name="T91" fmla="*/ 912 h 1186"/>
                <a:gd name="T92" fmla="*/ 203 w 351"/>
                <a:gd name="T93" fmla="*/ 927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1" h="1186">
                  <a:moveTo>
                    <a:pt x="200" y="0"/>
                  </a:moveTo>
                  <a:cubicBezTo>
                    <a:pt x="219" y="138"/>
                    <a:pt x="225" y="352"/>
                    <a:pt x="215" y="464"/>
                  </a:cubicBezTo>
                  <a:cubicBezTo>
                    <a:pt x="258" y="534"/>
                    <a:pt x="296" y="608"/>
                    <a:pt x="349" y="669"/>
                  </a:cubicBezTo>
                  <a:cubicBezTo>
                    <a:pt x="351" y="802"/>
                    <a:pt x="319" y="905"/>
                    <a:pt x="239" y="967"/>
                  </a:cubicBezTo>
                  <a:cubicBezTo>
                    <a:pt x="246" y="1030"/>
                    <a:pt x="226" y="1070"/>
                    <a:pt x="229" y="1131"/>
                  </a:cubicBezTo>
                  <a:cubicBezTo>
                    <a:pt x="195" y="1104"/>
                    <a:pt x="227" y="1019"/>
                    <a:pt x="203" y="982"/>
                  </a:cubicBezTo>
                  <a:cubicBezTo>
                    <a:pt x="113" y="992"/>
                    <a:pt x="168" y="1130"/>
                    <a:pt x="130" y="1186"/>
                  </a:cubicBezTo>
                  <a:cubicBezTo>
                    <a:pt x="85" y="1115"/>
                    <a:pt x="136" y="1041"/>
                    <a:pt x="113" y="974"/>
                  </a:cubicBezTo>
                  <a:cubicBezTo>
                    <a:pt x="101" y="939"/>
                    <a:pt x="49" y="928"/>
                    <a:pt x="33" y="895"/>
                  </a:cubicBezTo>
                  <a:cubicBezTo>
                    <a:pt x="0" y="827"/>
                    <a:pt x="41" y="766"/>
                    <a:pt x="7" y="690"/>
                  </a:cubicBezTo>
                  <a:cubicBezTo>
                    <a:pt x="37" y="669"/>
                    <a:pt x="63" y="645"/>
                    <a:pt x="115" y="644"/>
                  </a:cubicBezTo>
                  <a:cubicBezTo>
                    <a:pt x="203" y="478"/>
                    <a:pt x="151" y="221"/>
                    <a:pt x="200" y="0"/>
                  </a:cubicBezTo>
                  <a:close/>
                  <a:moveTo>
                    <a:pt x="161" y="589"/>
                  </a:moveTo>
                  <a:cubicBezTo>
                    <a:pt x="188" y="587"/>
                    <a:pt x="222" y="591"/>
                    <a:pt x="224" y="566"/>
                  </a:cubicBezTo>
                  <a:cubicBezTo>
                    <a:pt x="190" y="562"/>
                    <a:pt x="168" y="569"/>
                    <a:pt x="161" y="589"/>
                  </a:cubicBezTo>
                  <a:close/>
                  <a:moveTo>
                    <a:pt x="151" y="636"/>
                  </a:moveTo>
                  <a:cubicBezTo>
                    <a:pt x="177" y="651"/>
                    <a:pt x="236" y="637"/>
                    <a:pt x="259" y="652"/>
                  </a:cubicBezTo>
                  <a:cubicBezTo>
                    <a:pt x="266" y="585"/>
                    <a:pt x="168" y="586"/>
                    <a:pt x="151" y="636"/>
                  </a:cubicBezTo>
                  <a:close/>
                  <a:moveTo>
                    <a:pt x="61" y="683"/>
                  </a:moveTo>
                  <a:cubicBezTo>
                    <a:pt x="124" y="696"/>
                    <a:pt x="250" y="668"/>
                    <a:pt x="313" y="700"/>
                  </a:cubicBezTo>
                  <a:cubicBezTo>
                    <a:pt x="266" y="645"/>
                    <a:pt x="146" y="663"/>
                    <a:pt x="61" y="683"/>
                  </a:cubicBezTo>
                  <a:close/>
                  <a:moveTo>
                    <a:pt x="43" y="738"/>
                  </a:moveTo>
                  <a:cubicBezTo>
                    <a:pt x="126" y="730"/>
                    <a:pt x="227" y="737"/>
                    <a:pt x="304" y="723"/>
                  </a:cubicBezTo>
                  <a:cubicBezTo>
                    <a:pt x="232" y="709"/>
                    <a:pt x="117" y="685"/>
                    <a:pt x="43" y="738"/>
                  </a:cubicBezTo>
                  <a:close/>
                  <a:moveTo>
                    <a:pt x="213" y="778"/>
                  </a:moveTo>
                  <a:cubicBezTo>
                    <a:pt x="220" y="754"/>
                    <a:pt x="233" y="785"/>
                    <a:pt x="249" y="778"/>
                  </a:cubicBezTo>
                  <a:cubicBezTo>
                    <a:pt x="250" y="770"/>
                    <a:pt x="250" y="762"/>
                    <a:pt x="250" y="755"/>
                  </a:cubicBezTo>
                  <a:cubicBezTo>
                    <a:pt x="226" y="764"/>
                    <a:pt x="197" y="739"/>
                    <a:pt x="196" y="754"/>
                  </a:cubicBezTo>
                  <a:cubicBezTo>
                    <a:pt x="210" y="754"/>
                    <a:pt x="200" y="776"/>
                    <a:pt x="213" y="778"/>
                  </a:cubicBezTo>
                  <a:close/>
                  <a:moveTo>
                    <a:pt x="51" y="777"/>
                  </a:moveTo>
                  <a:cubicBezTo>
                    <a:pt x="80" y="778"/>
                    <a:pt x="106" y="777"/>
                    <a:pt x="114" y="762"/>
                  </a:cubicBezTo>
                  <a:cubicBezTo>
                    <a:pt x="86" y="760"/>
                    <a:pt x="60" y="761"/>
                    <a:pt x="51" y="777"/>
                  </a:cubicBezTo>
                  <a:close/>
                  <a:moveTo>
                    <a:pt x="285" y="810"/>
                  </a:moveTo>
                  <a:cubicBezTo>
                    <a:pt x="284" y="785"/>
                    <a:pt x="250" y="788"/>
                    <a:pt x="222" y="786"/>
                  </a:cubicBezTo>
                  <a:cubicBezTo>
                    <a:pt x="220" y="814"/>
                    <a:pt x="270" y="797"/>
                    <a:pt x="285" y="810"/>
                  </a:cubicBezTo>
                  <a:close/>
                  <a:moveTo>
                    <a:pt x="294" y="849"/>
                  </a:moveTo>
                  <a:cubicBezTo>
                    <a:pt x="286" y="809"/>
                    <a:pt x="167" y="823"/>
                    <a:pt x="132" y="832"/>
                  </a:cubicBezTo>
                  <a:cubicBezTo>
                    <a:pt x="186" y="838"/>
                    <a:pt x="231" y="851"/>
                    <a:pt x="294" y="849"/>
                  </a:cubicBezTo>
                  <a:close/>
                  <a:moveTo>
                    <a:pt x="123" y="887"/>
                  </a:moveTo>
                  <a:cubicBezTo>
                    <a:pt x="175" y="891"/>
                    <a:pt x="231" y="906"/>
                    <a:pt x="258" y="872"/>
                  </a:cubicBezTo>
                  <a:cubicBezTo>
                    <a:pt x="216" y="870"/>
                    <a:pt x="152" y="859"/>
                    <a:pt x="123" y="887"/>
                  </a:cubicBezTo>
                  <a:close/>
                  <a:moveTo>
                    <a:pt x="203" y="927"/>
                  </a:moveTo>
                  <a:cubicBezTo>
                    <a:pt x="174" y="936"/>
                    <a:pt x="148" y="903"/>
                    <a:pt x="131" y="927"/>
                  </a:cubicBezTo>
                  <a:cubicBezTo>
                    <a:pt x="144" y="929"/>
                    <a:pt x="142" y="944"/>
                    <a:pt x="149" y="950"/>
                  </a:cubicBezTo>
                  <a:cubicBezTo>
                    <a:pt x="173" y="950"/>
                    <a:pt x="197" y="951"/>
                    <a:pt x="221" y="951"/>
                  </a:cubicBezTo>
                  <a:cubicBezTo>
                    <a:pt x="225" y="928"/>
                    <a:pt x="230" y="932"/>
                    <a:pt x="249" y="912"/>
                  </a:cubicBezTo>
                  <a:cubicBezTo>
                    <a:pt x="236" y="899"/>
                    <a:pt x="160" y="912"/>
                    <a:pt x="203" y="92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9" name="Freeform 166"/>
            <p:cNvSpPr>
              <a:spLocks/>
            </p:cNvSpPr>
            <p:nvPr/>
          </p:nvSpPr>
          <p:spPr bwMode="auto">
            <a:xfrm>
              <a:off x="3015481" y="-7058552"/>
              <a:ext cx="449263" cy="401638"/>
            </a:xfrm>
            <a:custGeom>
              <a:avLst/>
              <a:gdLst>
                <a:gd name="T0" fmla="*/ 75 w 106"/>
                <a:gd name="T1" fmla="*/ 0 h 95"/>
                <a:gd name="T2" fmla="*/ 65 w 106"/>
                <a:gd name="T3" fmla="*/ 95 h 95"/>
                <a:gd name="T4" fmla="*/ 48 w 106"/>
                <a:gd name="T5" fmla="*/ 55 h 95"/>
                <a:gd name="T6" fmla="*/ 30 w 106"/>
                <a:gd name="T7" fmla="*/ 87 h 95"/>
                <a:gd name="T8" fmla="*/ 21 w 106"/>
                <a:gd name="T9" fmla="*/ 8 h 95"/>
                <a:gd name="T10" fmla="*/ 75 w 106"/>
                <a:gd name="T11" fmla="*/ 32 h 95"/>
                <a:gd name="T12" fmla="*/ 75 w 106"/>
                <a:gd name="T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95">
                  <a:moveTo>
                    <a:pt x="75" y="0"/>
                  </a:moveTo>
                  <a:cubicBezTo>
                    <a:pt x="100" y="11"/>
                    <a:pt x="106" y="95"/>
                    <a:pt x="65" y="95"/>
                  </a:cubicBezTo>
                  <a:cubicBezTo>
                    <a:pt x="73" y="70"/>
                    <a:pt x="58" y="65"/>
                    <a:pt x="48" y="55"/>
                  </a:cubicBezTo>
                  <a:cubicBezTo>
                    <a:pt x="32" y="57"/>
                    <a:pt x="27" y="69"/>
                    <a:pt x="30" y="87"/>
                  </a:cubicBezTo>
                  <a:cubicBezTo>
                    <a:pt x="0" y="84"/>
                    <a:pt x="9" y="22"/>
                    <a:pt x="21" y="8"/>
                  </a:cubicBezTo>
                  <a:cubicBezTo>
                    <a:pt x="48" y="8"/>
                    <a:pt x="56" y="25"/>
                    <a:pt x="75" y="32"/>
                  </a:cubicBezTo>
                  <a:cubicBezTo>
                    <a:pt x="75" y="21"/>
                    <a:pt x="75" y="11"/>
                    <a:pt x="7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60" name="Freeform 167"/>
            <p:cNvSpPr>
              <a:spLocks/>
            </p:cNvSpPr>
            <p:nvPr/>
          </p:nvSpPr>
          <p:spPr bwMode="auto">
            <a:xfrm>
              <a:off x="726306" y="-8101540"/>
              <a:ext cx="638175" cy="4787900"/>
            </a:xfrm>
            <a:custGeom>
              <a:avLst/>
              <a:gdLst>
                <a:gd name="T0" fmla="*/ 140 w 151"/>
                <a:gd name="T1" fmla="*/ 0 h 1130"/>
                <a:gd name="T2" fmla="*/ 93 w 151"/>
                <a:gd name="T3" fmla="*/ 353 h 1130"/>
                <a:gd name="T4" fmla="*/ 43 w 151"/>
                <a:gd name="T5" fmla="*/ 1130 h 1130"/>
                <a:gd name="T6" fmla="*/ 18 w 151"/>
                <a:gd name="T7" fmla="*/ 871 h 1130"/>
                <a:gd name="T8" fmla="*/ 68 w 151"/>
                <a:gd name="T9" fmla="*/ 0 h 1130"/>
                <a:gd name="T10" fmla="*/ 140 w 151"/>
                <a:gd name="T11" fmla="*/ 0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130">
                  <a:moveTo>
                    <a:pt x="140" y="0"/>
                  </a:moveTo>
                  <a:cubicBezTo>
                    <a:pt x="108" y="136"/>
                    <a:pt x="151" y="251"/>
                    <a:pt x="93" y="353"/>
                  </a:cubicBezTo>
                  <a:cubicBezTo>
                    <a:pt x="125" y="593"/>
                    <a:pt x="72" y="891"/>
                    <a:pt x="43" y="1130"/>
                  </a:cubicBezTo>
                  <a:cubicBezTo>
                    <a:pt x="0" y="1085"/>
                    <a:pt x="92" y="919"/>
                    <a:pt x="18" y="871"/>
                  </a:cubicBezTo>
                  <a:cubicBezTo>
                    <a:pt x="20" y="628"/>
                    <a:pt x="41" y="260"/>
                    <a:pt x="68" y="0"/>
                  </a:cubicBezTo>
                  <a:cubicBezTo>
                    <a:pt x="92" y="0"/>
                    <a:pt x="116" y="0"/>
                    <a:pt x="140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61" name="Freeform 168"/>
            <p:cNvSpPr>
              <a:spLocks/>
            </p:cNvSpPr>
            <p:nvPr/>
          </p:nvSpPr>
          <p:spPr bwMode="auto">
            <a:xfrm>
              <a:off x="-4433069" y="-5174190"/>
              <a:ext cx="396875" cy="3424238"/>
            </a:xfrm>
            <a:custGeom>
              <a:avLst/>
              <a:gdLst>
                <a:gd name="T0" fmla="*/ 13 w 94"/>
                <a:gd name="T1" fmla="*/ 0 h 808"/>
                <a:gd name="T2" fmla="*/ 94 w 94"/>
                <a:gd name="T3" fmla="*/ 24 h 808"/>
                <a:gd name="T4" fmla="*/ 35 w 94"/>
                <a:gd name="T5" fmla="*/ 808 h 808"/>
                <a:gd name="T6" fmla="*/ 27 w 94"/>
                <a:gd name="T7" fmla="*/ 549 h 808"/>
                <a:gd name="T8" fmla="*/ 13 w 94"/>
                <a:gd name="T9" fmla="*/ 0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808">
                  <a:moveTo>
                    <a:pt x="13" y="0"/>
                  </a:moveTo>
                  <a:cubicBezTo>
                    <a:pt x="42" y="6"/>
                    <a:pt x="68" y="14"/>
                    <a:pt x="94" y="24"/>
                  </a:cubicBezTo>
                  <a:cubicBezTo>
                    <a:pt x="12" y="231"/>
                    <a:pt x="91" y="580"/>
                    <a:pt x="35" y="808"/>
                  </a:cubicBezTo>
                  <a:cubicBezTo>
                    <a:pt x="17" y="740"/>
                    <a:pt x="0" y="590"/>
                    <a:pt x="27" y="549"/>
                  </a:cubicBezTo>
                  <a:cubicBezTo>
                    <a:pt x="10" y="376"/>
                    <a:pt x="13" y="163"/>
                    <a:pt x="1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62" name="Freeform 169"/>
            <p:cNvSpPr>
              <a:spLocks/>
            </p:cNvSpPr>
            <p:nvPr/>
          </p:nvSpPr>
          <p:spPr bwMode="auto">
            <a:xfrm>
              <a:off x="6333357" y="-6606115"/>
              <a:ext cx="461963" cy="4457700"/>
            </a:xfrm>
            <a:custGeom>
              <a:avLst/>
              <a:gdLst>
                <a:gd name="T0" fmla="*/ 83 w 109"/>
                <a:gd name="T1" fmla="*/ 0 h 1052"/>
                <a:gd name="T2" fmla="*/ 101 w 109"/>
                <a:gd name="T3" fmla="*/ 16 h 1052"/>
                <a:gd name="T4" fmla="*/ 69 w 109"/>
                <a:gd name="T5" fmla="*/ 801 h 1052"/>
                <a:gd name="T6" fmla="*/ 49 w 109"/>
                <a:gd name="T7" fmla="*/ 1052 h 1052"/>
                <a:gd name="T8" fmla="*/ 14 w 109"/>
                <a:gd name="T9" fmla="*/ 997 h 1052"/>
                <a:gd name="T10" fmla="*/ 50 w 109"/>
                <a:gd name="T11" fmla="*/ 958 h 1052"/>
                <a:gd name="T12" fmla="*/ 5 w 109"/>
                <a:gd name="T13" fmla="*/ 950 h 1052"/>
                <a:gd name="T14" fmla="*/ 50 w 109"/>
                <a:gd name="T15" fmla="*/ 895 h 1052"/>
                <a:gd name="T16" fmla="*/ 6 w 109"/>
                <a:gd name="T17" fmla="*/ 872 h 1052"/>
                <a:gd name="T18" fmla="*/ 42 w 109"/>
                <a:gd name="T19" fmla="*/ 840 h 1052"/>
                <a:gd name="T20" fmla="*/ 6 w 109"/>
                <a:gd name="T21" fmla="*/ 809 h 1052"/>
                <a:gd name="T22" fmla="*/ 42 w 109"/>
                <a:gd name="T23" fmla="*/ 770 h 1052"/>
                <a:gd name="T24" fmla="*/ 7 w 109"/>
                <a:gd name="T25" fmla="*/ 715 h 1052"/>
                <a:gd name="T26" fmla="*/ 43 w 109"/>
                <a:gd name="T27" fmla="*/ 660 h 1052"/>
                <a:gd name="T28" fmla="*/ 16 w 109"/>
                <a:gd name="T29" fmla="*/ 675 h 1052"/>
                <a:gd name="T30" fmla="*/ 16 w 109"/>
                <a:gd name="T31" fmla="*/ 620 h 1052"/>
                <a:gd name="T32" fmla="*/ 43 w 109"/>
                <a:gd name="T33" fmla="*/ 621 h 1052"/>
                <a:gd name="T34" fmla="*/ 17 w 109"/>
                <a:gd name="T35" fmla="*/ 542 h 1052"/>
                <a:gd name="T36" fmla="*/ 17 w 109"/>
                <a:gd name="T37" fmla="*/ 463 h 1052"/>
                <a:gd name="T38" fmla="*/ 53 w 109"/>
                <a:gd name="T39" fmla="*/ 432 h 1052"/>
                <a:gd name="T40" fmla="*/ 18 w 109"/>
                <a:gd name="T41" fmla="*/ 385 h 1052"/>
                <a:gd name="T42" fmla="*/ 45 w 109"/>
                <a:gd name="T43" fmla="*/ 354 h 1052"/>
                <a:gd name="T44" fmla="*/ 18 w 109"/>
                <a:gd name="T45" fmla="*/ 330 h 1052"/>
                <a:gd name="T46" fmla="*/ 63 w 109"/>
                <a:gd name="T47" fmla="*/ 275 h 1052"/>
                <a:gd name="T48" fmla="*/ 28 w 109"/>
                <a:gd name="T49" fmla="*/ 244 h 1052"/>
                <a:gd name="T50" fmla="*/ 64 w 109"/>
                <a:gd name="T51" fmla="*/ 212 h 1052"/>
                <a:gd name="T52" fmla="*/ 19 w 109"/>
                <a:gd name="T53" fmla="*/ 165 h 1052"/>
                <a:gd name="T54" fmla="*/ 64 w 109"/>
                <a:gd name="T55" fmla="*/ 150 h 1052"/>
                <a:gd name="T56" fmla="*/ 28 w 109"/>
                <a:gd name="T57" fmla="*/ 118 h 1052"/>
                <a:gd name="T58" fmla="*/ 65 w 109"/>
                <a:gd name="T59" fmla="*/ 87 h 1052"/>
                <a:gd name="T60" fmla="*/ 38 w 109"/>
                <a:gd name="T61" fmla="*/ 47 h 1052"/>
                <a:gd name="T62" fmla="*/ 83 w 109"/>
                <a:gd name="T63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52">
                  <a:moveTo>
                    <a:pt x="83" y="0"/>
                  </a:moveTo>
                  <a:cubicBezTo>
                    <a:pt x="91" y="4"/>
                    <a:pt x="99" y="7"/>
                    <a:pt x="101" y="16"/>
                  </a:cubicBezTo>
                  <a:cubicBezTo>
                    <a:pt x="86" y="270"/>
                    <a:pt x="72" y="532"/>
                    <a:pt x="69" y="801"/>
                  </a:cubicBezTo>
                  <a:cubicBezTo>
                    <a:pt x="68" y="885"/>
                    <a:pt x="109" y="983"/>
                    <a:pt x="49" y="1052"/>
                  </a:cubicBezTo>
                  <a:cubicBezTo>
                    <a:pt x="68" y="1008"/>
                    <a:pt x="7" y="1032"/>
                    <a:pt x="14" y="997"/>
                  </a:cubicBezTo>
                  <a:cubicBezTo>
                    <a:pt x="7" y="967"/>
                    <a:pt x="57" y="988"/>
                    <a:pt x="50" y="958"/>
                  </a:cubicBezTo>
                  <a:cubicBezTo>
                    <a:pt x="44" y="948"/>
                    <a:pt x="26" y="962"/>
                    <a:pt x="5" y="950"/>
                  </a:cubicBezTo>
                  <a:cubicBezTo>
                    <a:pt x="3" y="916"/>
                    <a:pt x="48" y="925"/>
                    <a:pt x="50" y="895"/>
                  </a:cubicBezTo>
                  <a:cubicBezTo>
                    <a:pt x="59" y="867"/>
                    <a:pt x="12" y="887"/>
                    <a:pt x="6" y="872"/>
                  </a:cubicBezTo>
                  <a:cubicBezTo>
                    <a:pt x="9" y="853"/>
                    <a:pt x="34" y="854"/>
                    <a:pt x="42" y="840"/>
                  </a:cubicBezTo>
                  <a:cubicBezTo>
                    <a:pt x="49" y="814"/>
                    <a:pt x="9" y="827"/>
                    <a:pt x="6" y="809"/>
                  </a:cubicBezTo>
                  <a:cubicBezTo>
                    <a:pt x="2" y="782"/>
                    <a:pt x="33" y="785"/>
                    <a:pt x="42" y="770"/>
                  </a:cubicBezTo>
                  <a:cubicBezTo>
                    <a:pt x="52" y="733"/>
                    <a:pt x="0" y="749"/>
                    <a:pt x="7" y="715"/>
                  </a:cubicBezTo>
                  <a:cubicBezTo>
                    <a:pt x="43" y="717"/>
                    <a:pt x="47" y="692"/>
                    <a:pt x="43" y="660"/>
                  </a:cubicBezTo>
                  <a:cubicBezTo>
                    <a:pt x="34" y="665"/>
                    <a:pt x="34" y="678"/>
                    <a:pt x="16" y="675"/>
                  </a:cubicBezTo>
                  <a:cubicBezTo>
                    <a:pt x="16" y="657"/>
                    <a:pt x="16" y="639"/>
                    <a:pt x="16" y="620"/>
                  </a:cubicBezTo>
                  <a:cubicBezTo>
                    <a:pt x="25" y="620"/>
                    <a:pt x="34" y="621"/>
                    <a:pt x="43" y="621"/>
                  </a:cubicBezTo>
                  <a:cubicBezTo>
                    <a:pt x="46" y="584"/>
                    <a:pt x="47" y="550"/>
                    <a:pt x="17" y="542"/>
                  </a:cubicBezTo>
                  <a:cubicBezTo>
                    <a:pt x="28" y="512"/>
                    <a:pt x="68" y="483"/>
                    <a:pt x="17" y="463"/>
                  </a:cubicBezTo>
                  <a:cubicBezTo>
                    <a:pt x="9" y="435"/>
                    <a:pt x="58" y="457"/>
                    <a:pt x="53" y="432"/>
                  </a:cubicBezTo>
                  <a:cubicBezTo>
                    <a:pt x="51" y="408"/>
                    <a:pt x="29" y="402"/>
                    <a:pt x="18" y="385"/>
                  </a:cubicBezTo>
                  <a:cubicBezTo>
                    <a:pt x="10" y="360"/>
                    <a:pt x="41" y="369"/>
                    <a:pt x="45" y="354"/>
                  </a:cubicBezTo>
                  <a:cubicBezTo>
                    <a:pt x="44" y="339"/>
                    <a:pt x="15" y="348"/>
                    <a:pt x="18" y="330"/>
                  </a:cubicBezTo>
                  <a:cubicBezTo>
                    <a:pt x="15" y="296"/>
                    <a:pt x="55" y="299"/>
                    <a:pt x="63" y="275"/>
                  </a:cubicBezTo>
                  <a:cubicBezTo>
                    <a:pt x="73" y="246"/>
                    <a:pt x="33" y="260"/>
                    <a:pt x="28" y="244"/>
                  </a:cubicBezTo>
                  <a:cubicBezTo>
                    <a:pt x="23" y="219"/>
                    <a:pt x="36" y="209"/>
                    <a:pt x="64" y="212"/>
                  </a:cubicBezTo>
                  <a:cubicBezTo>
                    <a:pt x="73" y="176"/>
                    <a:pt x="10" y="201"/>
                    <a:pt x="19" y="165"/>
                  </a:cubicBezTo>
                  <a:cubicBezTo>
                    <a:pt x="25" y="151"/>
                    <a:pt x="62" y="166"/>
                    <a:pt x="64" y="150"/>
                  </a:cubicBezTo>
                  <a:cubicBezTo>
                    <a:pt x="74" y="120"/>
                    <a:pt x="34" y="134"/>
                    <a:pt x="28" y="118"/>
                  </a:cubicBezTo>
                  <a:cubicBezTo>
                    <a:pt x="20" y="89"/>
                    <a:pt x="69" y="112"/>
                    <a:pt x="65" y="87"/>
                  </a:cubicBezTo>
                  <a:cubicBezTo>
                    <a:pt x="71" y="60"/>
                    <a:pt x="28" y="77"/>
                    <a:pt x="38" y="47"/>
                  </a:cubicBezTo>
                  <a:cubicBezTo>
                    <a:pt x="61" y="39"/>
                    <a:pt x="76" y="24"/>
                    <a:pt x="83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  <p:sp>
        <p:nvSpPr>
          <p:cNvPr id="370" name="Title 28"/>
          <p:cNvSpPr>
            <a:spLocks noGrp="1"/>
          </p:cNvSpPr>
          <p:nvPr>
            <p:ph type="title" hasCustomPrompt="1"/>
          </p:nvPr>
        </p:nvSpPr>
        <p:spPr>
          <a:xfrm>
            <a:off x="2724150" y="2766219"/>
            <a:ext cx="6743700" cy="132556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SEPARATOR</a:t>
            </a:r>
            <a:endParaRPr lang="en-MY" dirty="0"/>
          </a:p>
        </p:txBody>
      </p:sp>
      <p:pic>
        <p:nvPicPr>
          <p:cNvPr id="195" name="FBBAA21E-0E5D-4E0A-9BC6-E3E0BD57D1E0" descr="FBBAA21E-0E5D-4E0A-9BC6-E3E0BD57D1E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5" y="5427766"/>
            <a:ext cx="553841" cy="545061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1" name="F1983CC7-BE19-4DA7-826D-56BD4CDCF4F3" descr="F1983CC7-BE19-4DA7-826D-56BD4CDCF4F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" t="2295" r="3658" b="16553"/>
          <a:stretch/>
        </p:blipFill>
        <p:spPr bwMode="auto">
          <a:xfrm>
            <a:off x="422485" y="4777239"/>
            <a:ext cx="553841" cy="54987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2" name="Picture 37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5" y="6065374"/>
            <a:ext cx="553841" cy="545560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3" name="Title 28">
            <a:extLst>
              <a:ext uri="{FF2B5EF4-FFF2-40B4-BE49-F238E27FC236}">
                <a16:creationId xmlns:a16="http://schemas.microsoft.com/office/drawing/2014/main" id="{878E863B-B24D-417F-AB82-749A52464375}"/>
              </a:ext>
            </a:extLst>
          </p:cNvPr>
          <p:cNvSpPr txBox="1">
            <a:spLocks/>
          </p:cNvSpPr>
          <p:nvPr userDrawn="1"/>
        </p:nvSpPr>
        <p:spPr>
          <a:xfrm>
            <a:off x="1016328" y="4827338"/>
            <a:ext cx="2295188" cy="4245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</a:rPr>
              <a:t>www.dosm.gov.my</a:t>
            </a:r>
            <a:endParaRPr lang="en-MY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74" name="Picture 373" descr="Graphical user interface&#10;&#10;Description automatically generated">
            <a:extLst>
              <a:ext uri="{FF2B5EF4-FFF2-40B4-BE49-F238E27FC236}">
                <a16:creationId xmlns:a16="http://schemas.microsoft.com/office/drawing/2014/main" id="{9FDB8207-1EA5-447B-8F20-69E95B728B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5" t="55410" r="11327" b="11771"/>
          <a:stretch/>
        </p:blipFill>
        <p:spPr>
          <a:xfrm>
            <a:off x="976326" y="5343686"/>
            <a:ext cx="1313151" cy="753838"/>
          </a:xfrm>
          <a:prstGeom prst="rect">
            <a:avLst/>
          </a:prstGeom>
        </p:spPr>
      </p:pic>
      <p:sp>
        <p:nvSpPr>
          <p:cNvPr id="375" name="Title 28">
            <a:extLst>
              <a:ext uri="{FF2B5EF4-FFF2-40B4-BE49-F238E27FC236}">
                <a16:creationId xmlns:a16="http://schemas.microsoft.com/office/drawing/2014/main" id="{878E863B-B24D-417F-AB82-749A52464375}"/>
              </a:ext>
            </a:extLst>
          </p:cNvPr>
          <p:cNvSpPr txBox="1">
            <a:spLocks/>
          </p:cNvSpPr>
          <p:nvPr userDrawn="1"/>
        </p:nvSpPr>
        <p:spPr>
          <a:xfrm>
            <a:off x="1016328" y="6119836"/>
            <a:ext cx="2295188" cy="42453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</a:rPr>
              <a:t>www.mycensus.gov.my</a:t>
            </a:r>
            <a:endParaRPr lang="en-MY" sz="12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 userDrawn="1"/>
        </p:nvSpPr>
        <p:spPr>
          <a:xfrm flipH="1">
            <a:off x="11401715" y="6551559"/>
            <a:ext cx="790285" cy="307777"/>
          </a:xfrm>
          <a:custGeom>
            <a:avLst/>
            <a:gdLst>
              <a:gd name="connsiteX0" fmla="*/ 3150256 w 4903195"/>
              <a:gd name="connsiteY0" fmla="*/ 0 h 1752939"/>
              <a:gd name="connsiteX1" fmla="*/ 3150257 w 4903195"/>
              <a:gd name="connsiteY1" fmla="*/ 1 h 1752939"/>
              <a:gd name="connsiteX2" fmla="*/ 3153398 w 4903195"/>
              <a:gd name="connsiteY2" fmla="*/ 1 h 1752939"/>
              <a:gd name="connsiteX3" fmla="*/ 3153398 w 4903195"/>
              <a:gd name="connsiteY3" fmla="*/ 3142 h 1752939"/>
              <a:gd name="connsiteX4" fmla="*/ 4903195 w 4903195"/>
              <a:gd name="connsiteY4" fmla="*/ 1752939 h 1752939"/>
              <a:gd name="connsiteX5" fmla="*/ 0 w 4903195"/>
              <a:gd name="connsiteY5" fmla="*/ 1752939 h 1752939"/>
              <a:gd name="connsiteX6" fmla="*/ 0 w 4903195"/>
              <a:gd name="connsiteY6" fmla="*/ 1 h 1752939"/>
              <a:gd name="connsiteX7" fmla="*/ 3150256 w 4903195"/>
              <a:gd name="connsiteY7" fmla="*/ 1 h 17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03195" h="1752939">
                <a:moveTo>
                  <a:pt x="3150256" y="0"/>
                </a:moveTo>
                <a:lnTo>
                  <a:pt x="3150257" y="1"/>
                </a:lnTo>
                <a:lnTo>
                  <a:pt x="3153398" y="1"/>
                </a:lnTo>
                <a:lnTo>
                  <a:pt x="3153398" y="3142"/>
                </a:lnTo>
                <a:lnTo>
                  <a:pt x="4903195" y="1752939"/>
                </a:lnTo>
                <a:lnTo>
                  <a:pt x="0" y="1752939"/>
                </a:lnTo>
                <a:lnTo>
                  <a:pt x="0" y="1"/>
                </a:lnTo>
                <a:lnTo>
                  <a:pt x="3150256" y="1"/>
                </a:lnTo>
                <a:close/>
              </a:path>
            </a:pathLst>
          </a:custGeom>
          <a:solidFill>
            <a:srgbClr val="C0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Rectangle 28"/>
          <p:cNvSpPr/>
          <p:nvPr userDrawn="1"/>
        </p:nvSpPr>
        <p:spPr>
          <a:xfrm flipV="1">
            <a:off x="0" y="797958"/>
            <a:ext cx="12192000" cy="45719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/>
          <p:cNvSpPr/>
          <p:nvPr userDrawn="1"/>
        </p:nvSpPr>
        <p:spPr>
          <a:xfrm>
            <a:off x="-4413" y="6527416"/>
            <a:ext cx="12196413" cy="50932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4D7F1B-07FC-45C3-B840-E292966DA197}"/>
              </a:ext>
            </a:extLst>
          </p:cNvPr>
          <p:cNvGrpSpPr/>
          <p:nvPr userDrawn="1"/>
        </p:nvGrpSpPr>
        <p:grpSpPr>
          <a:xfrm>
            <a:off x="71921" y="6612776"/>
            <a:ext cx="8043380" cy="231141"/>
            <a:chOff x="3594060" y="6406063"/>
            <a:chExt cx="8043380" cy="23114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D3C645F-5E84-40C7-B874-CF880A6B8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14331" y="6422866"/>
              <a:ext cx="192152" cy="190433"/>
            </a:xfrm>
            <a:prstGeom prst="rect">
              <a:avLst/>
            </a:prstGeom>
          </p:spPr>
        </p:pic>
        <p:sp>
          <p:nvSpPr>
            <p:cNvPr id="35" name="Title 28">
              <a:extLst>
                <a:ext uri="{FF2B5EF4-FFF2-40B4-BE49-F238E27FC236}">
                  <a16:creationId xmlns:a16="http://schemas.microsoft.com/office/drawing/2014/main" id="{878E863B-B24D-417F-AB82-749A52464375}"/>
                </a:ext>
              </a:extLst>
            </p:cNvPr>
            <p:cNvSpPr txBox="1">
              <a:spLocks/>
            </p:cNvSpPr>
            <p:nvPr/>
          </p:nvSpPr>
          <p:spPr>
            <a:xfrm>
              <a:off x="7306484" y="6406063"/>
              <a:ext cx="4330956" cy="212460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 baseline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US" sz="1100" dirty="0" err="1">
                  <a:solidFill>
                    <a:srgbClr val="2E319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www.dosm.gov.my</a:t>
              </a:r>
              <a:r>
                <a:rPr lang="en-US" sz="1100" dirty="0">
                  <a:solidFill>
                    <a:srgbClr val="2E319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 </a:t>
              </a:r>
              <a:r>
                <a:rPr lang="en-US" sz="1100" dirty="0" err="1">
                  <a:solidFill>
                    <a:srgbClr val="F37523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www.mycensus.gov.my</a:t>
              </a:r>
              <a:r>
                <a:rPr lang="en-US" sz="1100" dirty="0">
                  <a:solidFill>
                    <a:srgbClr val="2E319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MY" sz="1100" dirty="0">
                <a:solidFill>
                  <a:srgbClr val="2E319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5EACCC1-FCDC-483F-9AF5-A7377AB14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930" t="1108" r="-1" b="8520"/>
            <a:stretch/>
          </p:blipFill>
          <p:spPr>
            <a:xfrm>
              <a:off x="3594060" y="6427635"/>
              <a:ext cx="871713" cy="209569"/>
            </a:xfrm>
            <a:prstGeom prst="rect">
              <a:avLst/>
            </a:prstGeom>
          </p:spPr>
        </p:pic>
      </p:grpSp>
      <p:cxnSp>
        <p:nvCxnSpPr>
          <p:cNvPr id="38" name="Straight Connector 37"/>
          <p:cNvCxnSpPr/>
          <p:nvPr userDrawn="1"/>
        </p:nvCxnSpPr>
        <p:spPr>
          <a:xfrm flipV="1">
            <a:off x="5329632" y="6612776"/>
            <a:ext cx="2693" cy="199379"/>
          </a:xfrm>
          <a:prstGeom prst="line">
            <a:avLst/>
          </a:prstGeom>
          <a:ln w="28575">
            <a:solidFill>
              <a:srgbClr val="2D8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28"/>
          <p:cNvSpPr txBox="1">
            <a:spLocks/>
          </p:cNvSpPr>
          <p:nvPr userDrawn="1"/>
        </p:nvSpPr>
        <p:spPr>
          <a:xfrm>
            <a:off x="796724" y="6552882"/>
            <a:ext cx="2808755" cy="347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100" dirty="0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</a:t>
            </a:r>
            <a:r>
              <a:rPr lang="en-US" sz="1100" dirty="0" err="1">
                <a:solidFill>
                  <a:srgbClr val="2E3192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Stats</a:t>
            </a:r>
            <a:r>
              <a:rPr lang="en-US" sz="1100" dirty="0" err="1">
                <a:solidFill>
                  <a:srgbClr val="2E319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Malaysia</a:t>
            </a:r>
            <a:r>
              <a:rPr lang="en-US" sz="1100" dirty="0">
                <a:solidFill>
                  <a:srgbClr val="2E3192"/>
                </a:solidFill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100" dirty="0">
                <a:solidFill>
                  <a:srgbClr val="F37523"/>
                </a:solidFill>
                <a:latin typeface="Lingurie"/>
                <a:ea typeface="Tahoma" panose="020B0604030504040204" pitchFamily="34" charset="0"/>
                <a:cs typeface="Tahoma" panose="020B0604030504040204" pitchFamily="34" charset="0"/>
              </a:rPr>
              <a:t>@MyCensus2020</a:t>
            </a:r>
            <a:endParaRPr lang="en-MY" sz="1100" dirty="0">
              <a:solidFill>
                <a:srgbClr val="F37523"/>
              </a:solidFill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 flipV="1">
            <a:off x="2164357" y="6619316"/>
            <a:ext cx="2693" cy="199379"/>
          </a:xfrm>
          <a:prstGeom prst="line">
            <a:avLst/>
          </a:prstGeom>
          <a:ln w="28575">
            <a:solidFill>
              <a:srgbClr val="2D8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 userDrawn="1"/>
        </p:nvSpPr>
        <p:spPr>
          <a:xfrm>
            <a:off x="6195060" y="6588202"/>
            <a:ext cx="5206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375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#MyCensus2020 #</a:t>
            </a:r>
            <a:r>
              <a:rPr lang="en-US" sz="1100" b="1" dirty="0" err="1">
                <a:solidFill>
                  <a:srgbClr val="F3752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MakeSureYou’reCOUNTED</a:t>
            </a:r>
            <a:endParaRPr lang="en-US" sz="1100" b="1" dirty="0">
              <a:solidFill>
                <a:srgbClr val="F3752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itle 28"/>
          <p:cNvSpPr>
            <a:spLocks noGrp="1"/>
          </p:cNvSpPr>
          <p:nvPr>
            <p:ph type="title" hasCustomPrompt="1"/>
          </p:nvPr>
        </p:nvSpPr>
        <p:spPr>
          <a:xfrm>
            <a:off x="1380067" y="91997"/>
            <a:ext cx="9413102" cy="634206"/>
          </a:xfrm>
          <a:prstGeom prst="rect">
            <a:avLst/>
          </a:prstGeom>
        </p:spPr>
        <p:txBody>
          <a:bodyPr anchor="ctr"/>
          <a:lstStyle>
            <a:lvl1pPr algn="l">
              <a:defRPr sz="2800" b="1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SUBTITLE</a:t>
            </a:r>
            <a:br>
              <a:rPr lang="en-US" dirty="0"/>
            </a:br>
            <a:r>
              <a:rPr lang="en-US" dirty="0"/>
              <a:t>SLIDE</a:t>
            </a:r>
            <a:endParaRPr lang="en-MY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743640" y="6557545"/>
            <a:ext cx="41549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fld id="{296DD844-DC38-4A48-AE9B-AEC377D66D59}" type="slidenum">
              <a:rPr lang="ms-MY" sz="1400" b="1" smtClean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pPr algn="ctr"/>
              <a:t>‹#›</a:t>
            </a:fld>
            <a:endParaRPr lang="ms-MY" sz="18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169" y="16133"/>
            <a:ext cx="1365969" cy="7459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6133"/>
            <a:ext cx="1104372" cy="7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Rectangle 750"/>
          <p:cNvSpPr/>
          <p:nvPr userDrawn="1"/>
        </p:nvSpPr>
        <p:spPr>
          <a:xfrm>
            <a:off x="0" y="6691195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52" name="TextBox 751"/>
          <p:cNvSpPr txBox="1"/>
          <p:nvPr userDrawn="1"/>
        </p:nvSpPr>
        <p:spPr>
          <a:xfrm>
            <a:off x="1" y="1424982"/>
            <a:ext cx="121919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753" name="Rectangle 752"/>
          <p:cNvSpPr/>
          <p:nvPr userDrawn="1"/>
        </p:nvSpPr>
        <p:spPr>
          <a:xfrm>
            <a:off x="0" y="0"/>
            <a:ext cx="12192000" cy="166805"/>
          </a:xfrm>
          <a:prstGeom prst="rect">
            <a:avLst/>
          </a:prstGeom>
          <a:solidFill>
            <a:srgbClr val="2D8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84383-3E1C-4935-9647-9F39443AD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" y="4197419"/>
            <a:ext cx="12189795" cy="24937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62FEA4-E143-467B-94F3-063669EEF48A}"/>
              </a:ext>
            </a:extLst>
          </p:cNvPr>
          <p:cNvSpPr/>
          <p:nvPr userDrawn="1"/>
        </p:nvSpPr>
        <p:spPr>
          <a:xfrm>
            <a:off x="5486400" y="4197193"/>
            <a:ext cx="1247686" cy="793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D85B18-4EFE-40EF-9538-14EE1EE509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14" y="4197193"/>
            <a:ext cx="1365969" cy="7459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BEDA1A-262D-45FA-80EA-5C4C3EFB30F8}"/>
              </a:ext>
            </a:extLst>
          </p:cNvPr>
          <p:cNvSpPr txBox="1"/>
          <p:nvPr userDrawn="1"/>
        </p:nvSpPr>
        <p:spPr>
          <a:xfrm>
            <a:off x="1103" y="2647053"/>
            <a:ext cx="12189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0" i="1" spc="300" dirty="0">
                <a:solidFill>
                  <a:srgbClr val="28358D"/>
                </a:solidFill>
                <a:latin typeface="Impact" panose="020B0806030902050204" pitchFamily="34" charset="0"/>
              </a:rPr>
              <a:t>BANCI</a:t>
            </a:r>
            <a:r>
              <a:rPr lang="en-US" sz="4400" b="0" i="1" spc="300" dirty="0">
                <a:solidFill>
                  <a:srgbClr val="F37523"/>
                </a:solidFill>
                <a:latin typeface="Impact" panose="020B0806030902050204" pitchFamily="34" charset="0"/>
              </a:rPr>
              <a:t> MALAYSIA</a:t>
            </a:r>
            <a:endParaRPr lang="en-MY" sz="4400" b="0" i="1" spc="300" dirty="0">
              <a:solidFill>
                <a:srgbClr val="F37523"/>
              </a:solidFill>
              <a:latin typeface="Impact" panose="020B080603090205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458376" y="5170034"/>
            <a:ext cx="1275710" cy="39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2835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20.1.2021</a:t>
            </a:r>
            <a:endParaRPr lang="en-MY" sz="2000" b="1" dirty="0">
              <a:solidFill>
                <a:srgbClr val="2835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469405" y="5166972"/>
            <a:ext cx="1275710" cy="39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Arial Narrow" panose="020B0606020202030204" pitchFamily="34" charset="0"/>
              </a:rPr>
              <a:t>20.1.2021</a:t>
            </a:r>
            <a:endParaRPr lang="en-MY" sz="2000" b="1" dirty="0">
              <a:solidFill>
                <a:schemeClr val="bg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1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28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06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27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8" r:id="rId2"/>
    <p:sldLayoutId id="2147483715" r:id="rId3"/>
    <p:sldLayoutId id="2147483716" r:id="rId4"/>
    <p:sldLayoutId id="214748371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teambda.wixsite.com/blog/learn-and-lead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ealpython.com/what-can-i-do-with-pyth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put and output in python Archives | Data Scientist Solution">
            <a:extLst>
              <a:ext uri="{FF2B5EF4-FFF2-40B4-BE49-F238E27FC236}">
                <a16:creationId xmlns:a16="http://schemas.microsoft.com/office/drawing/2014/main" id="{3EA776ED-5409-4CFE-AFFF-4D2ABDDED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" y="325277"/>
            <a:ext cx="10049069" cy="60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D5A2DB-3CC1-4FA7-8F27-CDDABA024FB7}"/>
              </a:ext>
            </a:extLst>
          </p:cNvPr>
          <p:cNvSpPr txBox="1">
            <a:spLocks/>
          </p:cNvSpPr>
          <p:nvPr/>
        </p:nvSpPr>
        <p:spPr>
          <a:xfrm>
            <a:off x="214496" y="2291145"/>
            <a:ext cx="11277600" cy="13255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3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Scientist Stream Part 1</a:t>
            </a:r>
          </a:p>
          <a:p>
            <a:b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Day 3</a:t>
            </a:r>
          </a:p>
          <a:p>
            <a:r>
              <a:rPr lang="en-MY" sz="3600" dirty="0"/>
              <a:t>DATA EXPLORATION WITH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B7D5C-0C3C-4017-8EB6-97184A866C4B}"/>
              </a:ext>
            </a:extLst>
          </p:cNvPr>
          <p:cNvSpPr txBox="1"/>
          <p:nvPr/>
        </p:nvSpPr>
        <p:spPr>
          <a:xfrm>
            <a:off x="1404257" y="4329765"/>
            <a:ext cx="865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Bold" panose="020B0502040204020203" pitchFamily="34" charset="0"/>
              </a:rPr>
              <a:t>By </a:t>
            </a:r>
          </a:p>
          <a:p>
            <a:pPr algn="ctr"/>
            <a:r>
              <a:rPr lang="en-US" dirty="0">
                <a:latin typeface="Bahnschrift SemiBold" panose="020B0502040204020203" pitchFamily="34" charset="0"/>
              </a:rPr>
              <a:t>Ms. Nur Hurriyatul Huda Abdullah Sani and Mr. Ahmad Najmi Ariffin</a:t>
            </a:r>
            <a:endParaRPr lang="en-MY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CFD8-095D-4A7C-A8E0-2B583D45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Working With Big Data</a:t>
            </a:r>
          </a:p>
        </p:txBody>
      </p:sp>
      <p:pic>
        <p:nvPicPr>
          <p:cNvPr id="6146" name="Picture 2" descr="Modern flat big data background | Free Vector">
            <a:extLst>
              <a:ext uri="{FF2B5EF4-FFF2-40B4-BE49-F238E27FC236}">
                <a16:creationId xmlns:a16="http://schemas.microsoft.com/office/drawing/2014/main" id="{C8F3ACCD-4FB1-4AB4-ACF1-E9BAD03E9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3" b="12697"/>
          <a:stretch/>
        </p:blipFill>
        <p:spPr bwMode="auto">
          <a:xfrm>
            <a:off x="1266976" y="1041559"/>
            <a:ext cx="6958390" cy="52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ED0C01-19C1-463D-B935-F4B3E03791FD}"/>
              </a:ext>
            </a:extLst>
          </p:cNvPr>
          <p:cNvSpPr/>
          <p:nvPr/>
        </p:nvSpPr>
        <p:spPr>
          <a:xfrm>
            <a:off x="7815942" y="4259784"/>
            <a:ext cx="2694198" cy="7184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/>
              <a:t>CREATE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D9253C-C4D0-4677-84BB-04C0C09F5647}"/>
              </a:ext>
            </a:extLst>
          </p:cNvPr>
          <p:cNvSpPr/>
          <p:nvPr/>
        </p:nvSpPr>
        <p:spPr>
          <a:xfrm>
            <a:off x="7815942" y="5097984"/>
            <a:ext cx="2694198" cy="7184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200" dirty="0"/>
              <a:t>UPDATE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D9D2-1586-4B7A-8E36-43A647049F4D}"/>
              </a:ext>
            </a:extLst>
          </p:cNvPr>
          <p:cNvSpPr txBox="1"/>
          <p:nvPr/>
        </p:nvSpPr>
        <p:spPr>
          <a:xfrm>
            <a:off x="6520541" y="243242"/>
            <a:ext cx="1188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Hands-on: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5CDDA9-E8FB-4048-A936-CEC5E003F5EC}"/>
              </a:ext>
            </a:extLst>
          </p:cNvPr>
          <p:cNvSpPr/>
          <p:nvPr/>
        </p:nvSpPr>
        <p:spPr>
          <a:xfrm>
            <a:off x="7709365" y="147843"/>
            <a:ext cx="2852059" cy="5225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http://bit.ly/dstreamDay03</a:t>
            </a:r>
          </a:p>
        </p:txBody>
      </p:sp>
    </p:spTree>
    <p:extLst>
      <p:ext uri="{BB962C8B-B14F-4D97-AF65-F5344CB8AC3E}">
        <p14:creationId xmlns:p14="http://schemas.microsoft.com/office/powerpoint/2010/main" val="88099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7" y="2766219"/>
            <a:ext cx="9822872" cy="1325563"/>
          </a:xfrm>
        </p:spPr>
        <p:txBody>
          <a:bodyPr anchor="ctr"/>
          <a:lstStyle/>
          <a:p>
            <a:r>
              <a:rPr lang="en-MY" sz="3600" dirty="0">
                <a:solidFill>
                  <a:schemeClr val="tx1"/>
                </a:solidFill>
              </a:rPr>
              <a:t>Manipulating data using Pandas</a:t>
            </a:r>
            <a:br>
              <a:rPr lang="en-MY" sz="3600" dirty="0">
                <a:solidFill>
                  <a:schemeClr val="tx1"/>
                </a:solidFill>
              </a:rPr>
            </a:br>
            <a:endParaRPr lang="en-MY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75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421E-9D4C-4CA7-8978-8BDAAC0A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Series and Data Frame</a:t>
            </a:r>
            <a:endParaRPr lang="en-MY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DDDF3-6075-4AA5-980B-C0AF136C8775}"/>
              </a:ext>
            </a:extLst>
          </p:cNvPr>
          <p:cNvSpPr/>
          <p:nvPr/>
        </p:nvSpPr>
        <p:spPr>
          <a:xfrm>
            <a:off x="1135991" y="1211894"/>
            <a:ext cx="1287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Series</a:t>
            </a:r>
            <a:endParaRPr lang="en-MY" sz="2800" b="1" dirty="0"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F13846-E34E-4615-B250-978D7C8E4EBD}"/>
              </a:ext>
            </a:extLst>
          </p:cNvPr>
          <p:cNvGrpSpPr/>
          <p:nvPr/>
        </p:nvGrpSpPr>
        <p:grpSpPr>
          <a:xfrm>
            <a:off x="328659" y="1017057"/>
            <a:ext cx="760453" cy="751507"/>
            <a:chOff x="3791402" y="1016000"/>
            <a:chExt cx="760453" cy="7515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115552-BE1E-4B5F-9EB4-88E4995B3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" t="35394" r="65434" b="34061"/>
            <a:stretch/>
          </p:blipFill>
          <p:spPr>
            <a:xfrm>
              <a:off x="3791402" y="1016000"/>
              <a:ext cx="760453" cy="7515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ADCB83-ACF0-46E7-9491-7B56BF5813BA}"/>
                </a:ext>
              </a:extLst>
            </p:cNvPr>
            <p:cNvSpPr txBox="1"/>
            <p:nvPr/>
          </p:nvSpPr>
          <p:spPr>
            <a:xfrm>
              <a:off x="3867881" y="1169927"/>
              <a:ext cx="543997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01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A635E69-AEE6-4F80-BB70-B6200051A786}"/>
              </a:ext>
            </a:extLst>
          </p:cNvPr>
          <p:cNvSpPr/>
          <p:nvPr/>
        </p:nvSpPr>
        <p:spPr>
          <a:xfrm>
            <a:off x="328660" y="2059418"/>
            <a:ext cx="5476386" cy="4196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The first main data type we will learn about for pandas is the Series data type.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 Series is very similar to a NumPy array (it is built on top of the NumPy array object).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What differentiates the NumPy array from a Series?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 is that a Series can have axis labels, meaning it can be indexed by a label, instead of just a number location.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It also doesn't need to hold numeric data, it can hold any arbitrary Python Object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E6D7F2-353C-4E5F-AD68-6A010AB2302A}"/>
              </a:ext>
            </a:extLst>
          </p:cNvPr>
          <p:cNvSpPr/>
          <p:nvPr/>
        </p:nvSpPr>
        <p:spPr>
          <a:xfrm>
            <a:off x="6895870" y="1203496"/>
            <a:ext cx="2276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Frame</a:t>
            </a:r>
            <a:endParaRPr lang="en-MY" sz="2800" b="1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BEDA2B-10AC-4C96-AB1D-74A5C14ACE9B}"/>
              </a:ext>
            </a:extLst>
          </p:cNvPr>
          <p:cNvGrpSpPr/>
          <p:nvPr/>
        </p:nvGrpSpPr>
        <p:grpSpPr>
          <a:xfrm>
            <a:off x="5985164" y="962470"/>
            <a:ext cx="809030" cy="808549"/>
            <a:chOff x="3762970" y="1800498"/>
            <a:chExt cx="809030" cy="80854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F65F40-6561-44A3-96E6-7023F2ABEE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040" b="66060"/>
            <a:stretch/>
          </p:blipFill>
          <p:spPr>
            <a:xfrm>
              <a:off x="3762970" y="1800498"/>
              <a:ext cx="809030" cy="80854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2B9711-154E-4486-92B8-FB0038F5F7A6}"/>
                </a:ext>
              </a:extLst>
            </p:cNvPr>
            <p:cNvSpPr txBox="1"/>
            <p:nvPr/>
          </p:nvSpPr>
          <p:spPr>
            <a:xfrm>
              <a:off x="3943860" y="2023380"/>
              <a:ext cx="543997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cs typeface="Arial" pitchFamily="34" charset="0"/>
                </a:rPr>
                <a:t>02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444A8C3-75D4-4A7F-9FBD-65B3414DF809}"/>
              </a:ext>
            </a:extLst>
          </p:cNvPr>
          <p:cNvSpPr/>
          <p:nvPr/>
        </p:nvSpPr>
        <p:spPr>
          <a:xfrm>
            <a:off x="6166054" y="2059418"/>
            <a:ext cx="5638019" cy="41960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One basic structure that you get with pandas is a data frame.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A data frame is a two dimensional grid, rather similar to a relational database table except in memory.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Data Frames are the workhorse of pandas and are directly inspired by the R programming language.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We can think of a Data Frame as a bunch of Series objects put together to share the same index</a:t>
            </a: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074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F0D39-C2B2-485E-AEE4-AAB37525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01" y="23020"/>
            <a:ext cx="7216335" cy="598955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F140084-4C4A-4CDD-AF30-8B843B6AD3B3}"/>
              </a:ext>
            </a:extLst>
          </p:cNvPr>
          <p:cNvSpPr txBox="1">
            <a:spLocks/>
          </p:cNvSpPr>
          <p:nvPr/>
        </p:nvSpPr>
        <p:spPr>
          <a:xfrm>
            <a:off x="549240" y="6044147"/>
            <a:ext cx="11074756" cy="661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https://coreteambda.wixsite.com/blog/learn-and-lead</a:t>
            </a:r>
            <a:endParaRPr lang="en-US" sz="4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13C3C-ABA9-4000-BB64-079147EFE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955"/>
          <a:stretch/>
        </p:blipFill>
        <p:spPr>
          <a:xfrm>
            <a:off x="163192" y="3012188"/>
            <a:ext cx="2304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FF843-8D5B-41DE-A1D1-48CAEB538E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" r="-5" b="5159"/>
          <a:stretch/>
        </p:blipFill>
        <p:spPr>
          <a:xfrm>
            <a:off x="2682811" y="1985645"/>
            <a:ext cx="2016000" cy="25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3D379E-EC3A-4C8D-8D3C-96E8A36BD8CB}"/>
              </a:ext>
            </a:extLst>
          </p:cNvPr>
          <p:cNvSpPr txBox="1">
            <a:spLocks/>
          </p:cNvSpPr>
          <p:nvPr/>
        </p:nvSpPr>
        <p:spPr>
          <a:xfrm>
            <a:off x="442450" y="411604"/>
            <a:ext cx="2520000" cy="25200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2D879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useful references</a:t>
            </a:r>
          </a:p>
        </p:txBody>
      </p:sp>
    </p:spTree>
    <p:extLst>
      <p:ext uri="{BB962C8B-B14F-4D97-AF65-F5344CB8AC3E}">
        <p14:creationId xmlns:p14="http://schemas.microsoft.com/office/powerpoint/2010/main" val="166922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525B8A8-094E-4DF4-AD18-A48F303483CF}"/>
              </a:ext>
            </a:extLst>
          </p:cNvPr>
          <p:cNvSpPr/>
          <p:nvPr/>
        </p:nvSpPr>
        <p:spPr>
          <a:xfrm rot="10800000">
            <a:off x="3801978" y="2823735"/>
            <a:ext cx="3354793" cy="3216898"/>
          </a:xfrm>
          <a:prstGeom prst="triangle">
            <a:avLst/>
          </a:prstGeom>
          <a:solidFill>
            <a:schemeClr val="accent1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DDD6F5AD-9A09-49A1-8498-0C12BB4F5B44}"/>
              </a:ext>
            </a:extLst>
          </p:cNvPr>
          <p:cNvSpPr/>
          <p:nvPr/>
        </p:nvSpPr>
        <p:spPr>
          <a:xfrm>
            <a:off x="5564968" y="2022032"/>
            <a:ext cx="2362400" cy="2265296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5FBE200-5AA5-4EDB-9494-9F8A3465A04B}"/>
              </a:ext>
            </a:extLst>
          </p:cNvPr>
          <p:cNvSpPr/>
          <p:nvPr/>
        </p:nvSpPr>
        <p:spPr>
          <a:xfrm>
            <a:off x="5451160" y="2953575"/>
            <a:ext cx="2362400" cy="2265296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97B1B5C-F858-4488-8134-0C25217CE631}"/>
              </a:ext>
            </a:extLst>
          </p:cNvPr>
          <p:cNvSpPr/>
          <p:nvPr/>
        </p:nvSpPr>
        <p:spPr>
          <a:xfrm>
            <a:off x="5172544" y="3248886"/>
            <a:ext cx="2362400" cy="2265296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C14478C-A185-4742-BF15-A7384C29DE48}"/>
              </a:ext>
            </a:extLst>
          </p:cNvPr>
          <p:cNvSpPr/>
          <p:nvPr/>
        </p:nvSpPr>
        <p:spPr>
          <a:xfrm>
            <a:off x="5277983" y="3057982"/>
            <a:ext cx="2362400" cy="2265296"/>
          </a:xfrm>
          <a:prstGeom prst="triangl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77C3749F-2789-4E3D-AA49-67B635751B7C}"/>
              </a:ext>
            </a:extLst>
          </p:cNvPr>
          <p:cNvSpPr/>
          <p:nvPr/>
        </p:nvSpPr>
        <p:spPr>
          <a:xfrm rot="10800000">
            <a:off x="1669346" y="2374231"/>
            <a:ext cx="3968645" cy="3523575"/>
          </a:xfrm>
          <a:prstGeom prst="triangle">
            <a:avLst/>
          </a:prstGeom>
          <a:noFill/>
          <a:ln>
            <a:solidFill>
              <a:schemeClr val="tx1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18">
            <a:extLst>
              <a:ext uri="{FF2B5EF4-FFF2-40B4-BE49-F238E27FC236}">
                <a16:creationId xmlns:a16="http://schemas.microsoft.com/office/drawing/2014/main" id="{47DFE7B0-37BC-47A3-97DD-1053D27CA788}"/>
              </a:ext>
            </a:extLst>
          </p:cNvPr>
          <p:cNvSpPr/>
          <p:nvPr/>
        </p:nvSpPr>
        <p:spPr>
          <a:xfrm>
            <a:off x="7056473" y="112295"/>
            <a:ext cx="2965084" cy="3833840"/>
          </a:xfrm>
          <a:custGeom>
            <a:avLst/>
            <a:gdLst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3584246 w 3584246"/>
              <a:gd name="connsiteY2" fmla="*/ 3089867 h 3089867"/>
              <a:gd name="connsiteX3" fmla="*/ 0 w 3584246"/>
              <a:gd name="connsiteY3" fmla="*/ 3089867 h 3089867"/>
              <a:gd name="connsiteX0" fmla="*/ 0 w 3584246"/>
              <a:gd name="connsiteY0" fmla="*/ 3089867 h 3089867"/>
              <a:gd name="connsiteX1" fmla="*/ 1792123 w 3584246"/>
              <a:gd name="connsiteY1" fmla="*/ 0 h 3089867"/>
              <a:gd name="connsiteX2" fmla="*/ 2392795 w 3584246"/>
              <a:gd name="connsiteY2" fmla="*/ 1028006 h 3089867"/>
              <a:gd name="connsiteX3" fmla="*/ 3584246 w 3584246"/>
              <a:gd name="connsiteY3" fmla="*/ 3089867 h 3089867"/>
              <a:gd name="connsiteX4" fmla="*/ 0 w 3584246"/>
              <a:gd name="connsiteY4" fmla="*/ 3089867 h 3089867"/>
              <a:gd name="connsiteX0" fmla="*/ 0 w 3584246"/>
              <a:gd name="connsiteY0" fmla="*/ 3089867 h 3093873"/>
              <a:gd name="connsiteX1" fmla="*/ 1792123 w 3584246"/>
              <a:gd name="connsiteY1" fmla="*/ 0 h 3093873"/>
              <a:gd name="connsiteX2" fmla="*/ 2392795 w 3584246"/>
              <a:gd name="connsiteY2" fmla="*/ 1028006 h 3093873"/>
              <a:gd name="connsiteX3" fmla="*/ 3584246 w 3584246"/>
              <a:gd name="connsiteY3" fmla="*/ 3089867 h 3093873"/>
              <a:gd name="connsiteX4" fmla="*/ 1605395 w 3584246"/>
              <a:gd name="connsiteY4" fmla="*/ 3093873 h 3093873"/>
              <a:gd name="connsiteX5" fmla="*/ 0 w 3584246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605395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2009446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  <a:gd name="connsiteX0" fmla="*/ 0 w 2392795"/>
              <a:gd name="connsiteY0" fmla="*/ 3089867 h 3093873"/>
              <a:gd name="connsiteX1" fmla="*/ 1792123 w 2392795"/>
              <a:gd name="connsiteY1" fmla="*/ 0 h 3093873"/>
              <a:gd name="connsiteX2" fmla="*/ 2392795 w 2392795"/>
              <a:gd name="connsiteY2" fmla="*/ 1028006 h 3093873"/>
              <a:gd name="connsiteX3" fmla="*/ 1967112 w 2392795"/>
              <a:gd name="connsiteY3" fmla="*/ 2040000 h 3093873"/>
              <a:gd name="connsiteX4" fmla="*/ 1486862 w 2392795"/>
              <a:gd name="connsiteY4" fmla="*/ 3093873 h 3093873"/>
              <a:gd name="connsiteX5" fmla="*/ 0 w 2392795"/>
              <a:gd name="connsiteY5" fmla="*/ 3089867 h 3093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2795" h="3093873">
                <a:moveTo>
                  <a:pt x="0" y="3089867"/>
                </a:moveTo>
                <a:lnTo>
                  <a:pt x="1792123" y="0"/>
                </a:lnTo>
                <a:lnTo>
                  <a:pt x="2392795" y="1028006"/>
                </a:lnTo>
                <a:lnTo>
                  <a:pt x="1967112" y="2040000"/>
                </a:lnTo>
                <a:lnTo>
                  <a:pt x="1486862" y="3093873"/>
                </a:lnTo>
                <a:lnTo>
                  <a:pt x="0" y="3089867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FD89EF1-5E37-408B-A674-F28FCC09F03A}"/>
              </a:ext>
            </a:extLst>
          </p:cNvPr>
          <p:cNvSpPr/>
          <p:nvPr/>
        </p:nvSpPr>
        <p:spPr>
          <a:xfrm>
            <a:off x="832198" y="4170947"/>
            <a:ext cx="2237981" cy="1929294"/>
          </a:xfrm>
          <a:prstGeom prst="triangle">
            <a:avLst/>
          </a:prstGeom>
          <a:solidFill>
            <a:schemeClr val="accent4">
              <a:alpha val="25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E3B697-AA56-416B-9B90-FA8E59AC1FB0}"/>
              </a:ext>
            </a:extLst>
          </p:cNvPr>
          <p:cNvSpPr/>
          <p:nvPr/>
        </p:nvSpPr>
        <p:spPr>
          <a:xfrm>
            <a:off x="1599250" y="1352639"/>
            <a:ext cx="703810" cy="703810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B96946-2121-4313-8776-29EC26B3EA2D}"/>
              </a:ext>
            </a:extLst>
          </p:cNvPr>
          <p:cNvSpPr/>
          <p:nvPr/>
        </p:nvSpPr>
        <p:spPr>
          <a:xfrm>
            <a:off x="1768276" y="1521664"/>
            <a:ext cx="374073" cy="37407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880626-D022-4425-A332-C4EF3055D2E1}"/>
              </a:ext>
            </a:extLst>
          </p:cNvPr>
          <p:cNvSpPr/>
          <p:nvPr/>
        </p:nvSpPr>
        <p:spPr>
          <a:xfrm>
            <a:off x="1322595" y="902731"/>
            <a:ext cx="152401" cy="152401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9E54661-8496-4C2A-868C-39974BEA8BC8}"/>
              </a:ext>
            </a:extLst>
          </p:cNvPr>
          <p:cNvSpPr/>
          <p:nvPr/>
        </p:nvSpPr>
        <p:spPr>
          <a:xfrm>
            <a:off x="-811689" y="3904425"/>
            <a:ext cx="2746918" cy="2368033"/>
          </a:xfrm>
          <a:prstGeom prst="triangl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BE24DA44-1B16-4F4E-A34D-06C003AD87AE}"/>
              </a:ext>
            </a:extLst>
          </p:cNvPr>
          <p:cNvSpPr/>
          <p:nvPr/>
        </p:nvSpPr>
        <p:spPr>
          <a:xfrm>
            <a:off x="-1110218" y="2408648"/>
            <a:ext cx="9356080" cy="1972536"/>
          </a:xfrm>
          <a:custGeom>
            <a:avLst/>
            <a:gdLst>
              <a:gd name="connsiteX0" fmla="*/ 0 w 6510867"/>
              <a:gd name="connsiteY0" fmla="*/ 0 h 1574800"/>
              <a:gd name="connsiteX1" fmla="*/ 6510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510867"/>
              <a:gd name="connsiteY0" fmla="*/ 0 h 1574800"/>
              <a:gd name="connsiteX1" fmla="*/ 4859867 w 6510867"/>
              <a:gd name="connsiteY1" fmla="*/ 0 h 1574800"/>
              <a:gd name="connsiteX2" fmla="*/ 6510867 w 6510867"/>
              <a:gd name="connsiteY2" fmla="*/ 1574800 h 1574800"/>
              <a:gd name="connsiteX3" fmla="*/ 0 w 6510867"/>
              <a:gd name="connsiteY3" fmla="*/ 1574800 h 1574800"/>
              <a:gd name="connsiteX4" fmla="*/ 0 w 6510867"/>
              <a:gd name="connsiteY4" fmla="*/ 0 h 1574800"/>
              <a:gd name="connsiteX0" fmla="*/ 0 w 6047840"/>
              <a:gd name="connsiteY0" fmla="*/ 0 h 1574800"/>
              <a:gd name="connsiteX1" fmla="*/ 4859867 w 6047840"/>
              <a:gd name="connsiteY1" fmla="*/ 0 h 1574800"/>
              <a:gd name="connsiteX2" fmla="*/ 6047840 w 6047840"/>
              <a:gd name="connsiteY2" fmla="*/ 1574800 h 1574800"/>
              <a:gd name="connsiteX3" fmla="*/ 0 w 6047840"/>
              <a:gd name="connsiteY3" fmla="*/ 1574800 h 1574800"/>
              <a:gd name="connsiteX4" fmla="*/ 0 w 6047840"/>
              <a:gd name="connsiteY4" fmla="*/ 0 h 1574800"/>
              <a:gd name="connsiteX0" fmla="*/ 0 w 5518513"/>
              <a:gd name="connsiteY0" fmla="*/ 0 h 1607984"/>
              <a:gd name="connsiteX1" fmla="*/ 4859867 w 5518513"/>
              <a:gd name="connsiteY1" fmla="*/ 0 h 1607984"/>
              <a:gd name="connsiteX2" fmla="*/ 5518513 w 5518513"/>
              <a:gd name="connsiteY2" fmla="*/ 1607984 h 1607984"/>
              <a:gd name="connsiteX3" fmla="*/ 0 w 5518513"/>
              <a:gd name="connsiteY3" fmla="*/ 1574800 h 1607984"/>
              <a:gd name="connsiteX4" fmla="*/ 0 w 5518513"/>
              <a:gd name="connsiteY4" fmla="*/ 0 h 160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8513" h="1607984">
                <a:moveTo>
                  <a:pt x="0" y="0"/>
                </a:moveTo>
                <a:lnTo>
                  <a:pt x="4859867" y="0"/>
                </a:lnTo>
                <a:lnTo>
                  <a:pt x="5518513" y="1607984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2D879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22893F-8816-4529-B55C-77A0C6C35C95}"/>
              </a:ext>
            </a:extLst>
          </p:cNvPr>
          <p:cNvSpPr>
            <a:spLocks noChangeAspect="1"/>
          </p:cNvSpPr>
          <p:nvPr/>
        </p:nvSpPr>
        <p:spPr>
          <a:xfrm>
            <a:off x="10168909" y="3274765"/>
            <a:ext cx="365760" cy="36576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55858F-0020-4007-9B04-7EADD4A07DE4}"/>
              </a:ext>
            </a:extLst>
          </p:cNvPr>
          <p:cNvSpPr/>
          <p:nvPr/>
        </p:nvSpPr>
        <p:spPr>
          <a:xfrm>
            <a:off x="12104454" y="4374828"/>
            <a:ext cx="276267" cy="276267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EE7070-C3BE-4BF2-867C-7F1A5737B83F}"/>
              </a:ext>
            </a:extLst>
          </p:cNvPr>
          <p:cNvSpPr/>
          <p:nvPr/>
        </p:nvSpPr>
        <p:spPr>
          <a:xfrm>
            <a:off x="1730789" y="5012463"/>
            <a:ext cx="702733" cy="702733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FA2830-DC76-4AC5-B483-F0596DD9FC57}"/>
              </a:ext>
            </a:extLst>
          </p:cNvPr>
          <p:cNvSpPr/>
          <p:nvPr/>
        </p:nvSpPr>
        <p:spPr>
          <a:xfrm>
            <a:off x="6659362" y="4029834"/>
            <a:ext cx="1380545" cy="1380545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7CF9A8-38C5-40D1-99BF-3ADA807B3D60}"/>
              </a:ext>
            </a:extLst>
          </p:cNvPr>
          <p:cNvSpPr/>
          <p:nvPr/>
        </p:nvSpPr>
        <p:spPr>
          <a:xfrm>
            <a:off x="8488518" y="6179127"/>
            <a:ext cx="3302000" cy="3302000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4B99306-BAD7-4E04-B47B-FC9CD428C8D6}"/>
              </a:ext>
            </a:extLst>
          </p:cNvPr>
          <p:cNvSpPr/>
          <p:nvPr/>
        </p:nvSpPr>
        <p:spPr>
          <a:xfrm>
            <a:off x="12563180" y="6259544"/>
            <a:ext cx="585939" cy="505120"/>
          </a:xfrm>
          <a:prstGeom prst="triangle">
            <a:avLst/>
          </a:prstGeom>
          <a:solidFill>
            <a:schemeClr val="accent6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831D094-CC65-4B8B-8CB4-7B361A28F491}"/>
              </a:ext>
            </a:extLst>
          </p:cNvPr>
          <p:cNvSpPr/>
          <p:nvPr/>
        </p:nvSpPr>
        <p:spPr>
          <a:xfrm>
            <a:off x="6696759" y="3066088"/>
            <a:ext cx="1385995" cy="1194823"/>
          </a:xfrm>
          <a:prstGeom prst="triangle">
            <a:avLst/>
          </a:prstGeom>
          <a:noFill/>
          <a:ln>
            <a:solidFill>
              <a:schemeClr val="accent4"/>
            </a:solidFill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F84ACCB-4091-4FF5-9162-C04CBDBDC0FC}"/>
              </a:ext>
            </a:extLst>
          </p:cNvPr>
          <p:cNvSpPr/>
          <p:nvPr/>
        </p:nvSpPr>
        <p:spPr>
          <a:xfrm rot="10800000">
            <a:off x="7137980" y="3680593"/>
            <a:ext cx="468376" cy="403772"/>
          </a:xfrm>
          <a:prstGeom prst="triangle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BBF4F4F-09B0-4016-9572-6E217176E1C3}"/>
              </a:ext>
            </a:extLst>
          </p:cNvPr>
          <p:cNvSpPr/>
          <p:nvPr/>
        </p:nvSpPr>
        <p:spPr>
          <a:xfrm rot="10800000">
            <a:off x="6054071" y="2647208"/>
            <a:ext cx="1964422" cy="1693467"/>
          </a:xfrm>
          <a:prstGeom prst="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593BFDE-DE3F-4279-9A88-0B3D152A4EFE}"/>
              </a:ext>
            </a:extLst>
          </p:cNvPr>
          <p:cNvSpPr/>
          <p:nvPr/>
        </p:nvSpPr>
        <p:spPr>
          <a:xfrm rot="10800000">
            <a:off x="5631541" y="967994"/>
            <a:ext cx="1154470" cy="995233"/>
          </a:xfrm>
          <a:prstGeom prst="triangle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57B386-9D5F-49D8-BB79-4FA8159D969A}"/>
              </a:ext>
            </a:extLst>
          </p:cNvPr>
          <p:cNvSpPr>
            <a:spLocks noChangeAspect="1"/>
          </p:cNvSpPr>
          <p:nvPr/>
        </p:nvSpPr>
        <p:spPr>
          <a:xfrm>
            <a:off x="9096913" y="-1321049"/>
            <a:ext cx="3657600" cy="3657600"/>
          </a:xfrm>
          <a:prstGeom prst="ellipse">
            <a:avLst/>
          </a:prstGeom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F4315E-4876-4661-A518-07760A181063}"/>
              </a:ext>
            </a:extLst>
          </p:cNvPr>
          <p:cNvSpPr/>
          <p:nvPr/>
        </p:nvSpPr>
        <p:spPr>
          <a:xfrm>
            <a:off x="11209463" y="1434152"/>
            <a:ext cx="1451957" cy="14519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80FE49-989B-4AA1-A05B-11D3F1C9B490}"/>
              </a:ext>
            </a:extLst>
          </p:cNvPr>
          <p:cNvSpPr/>
          <p:nvPr/>
        </p:nvSpPr>
        <p:spPr>
          <a:xfrm rot="10618464">
            <a:off x="7227929" y="5131215"/>
            <a:ext cx="978891" cy="978891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8A1BABD6-D97F-4FEB-8EA0-92B7455F9E25}"/>
              </a:ext>
            </a:extLst>
          </p:cNvPr>
          <p:cNvSpPr/>
          <p:nvPr/>
        </p:nvSpPr>
        <p:spPr>
          <a:xfrm>
            <a:off x="7620408" y="4815136"/>
            <a:ext cx="1609522" cy="172937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scene3d>
            <a:camera prst="orthographicFront">
              <a:rot lat="0" lon="1799953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2FE8095E-5ABE-4538-9122-0FF687B91C35}"/>
              </a:ext>
            </a:extLst>
          </p:cNvPr>
          <p:cNvSpPr txBox="1">
            <a:spLocks/>
          </p:cNvSpPr>
          <p:nvPr/>
        </p:nvSpPr>
        <p:spPr>
          <a:xfrm>
            <a:off x="-5106" y="2716627"/>
            <a:ext cx="8148375" cy="14138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highlight>
                  <a:srgbClr val="FFFF00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Let's explore this concept through some examples:</a:t>
            </a:r>
          </a:p>
        </p:txBody>
      </p:sp>
    </p:spTree>
    <p:extLst>
      <p:ext uri="{BB962C8B-B14F-4D97-AF65-F5344CB8AC3E}">
        <p14:creationId xmlns:p14="http://schemas.microsoft.com/office/powerpoint/2010/main" val="352828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90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CC4CBA-8CF1-48B6-8B0A-8D58D744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Fun with Python</a:t>
            </a:r>
          </a:p>
        </p:txBody>
      </p:sp>
      <p:pic>
        <p:nvPicPr>
          <p:cNvPr id="1026" name="Picture 2" descr="7 Python Projects for Beginners in 2020 | Favtutor">
            <a:extLst>
              <a:ext uri="{FF2B5EF4-FFF2-40B4-BE49-F238E27FC236}">
                <a16:creationId xmlns:a16="http://schemas.microsoft.com/office/drawing/2014/main" id="{C94FFBD9-B6E9-4BA9-B0DC-6D8BDFFD3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5" y="1571025"/>
            <a:ext cx="4399676" cy="329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Programming for Beginners (Part 1) - Intro Class Edition | Small  Online Class for Ages 9-14 | Outschool">
            <a:extLst>
              <a:ext uri="{FF2B5EF4-FFF2-40B4-BE49-F238E27FC236}">
                <a16:creationId xmlns:a16="http://schemas.microsoft.com/office/drawing/2014/main" id="{7E688887-7809-4D24-B62D-CC645100A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04" y="1592871"/>
            <a:ext cx="5459963" cy="327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8D979F-57F9-421A-9494-E5334818AB2C}"/>
              </a:ext>
            </a:extLst>
          </p:cNvPr>
          <p:cNvSpPr txBox="1"/>
          <p:nvPr/>
        </p:nvSpPr>
        <p:spPr>
          <a:xfrm>
            <a:off x="3037841" y="5249692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What Can I Do With Python?</a:t>
            </a:r>
            <a:endParaRPr lang="en-US" sz="2400" b="0" i="0" dirty="0">
              <a:solidFill>
                <a:srgbClr val="1A0DAB"/>
              </a:solidFill>
              <a:effectLst/>
              <a:latin typeface="arial" panose="020B0604020202020204" pitchFamily="34" charset="0"/>
              <a:hlinkClick r:id="rId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25DF6-45FD-4B07-A86D-DEB3CA68E6D2}"/>
              </a:ext>
            </a:extLst>
          </p:cNvPr>
          <p:cNvSpPr txBox="1"/>
          <p:nvPr/>
        </p:nvSpPr>
        <p:spPr>
          <a:xfrm>
            <a:off x="6520541" y="243242"/>
            <a:ext cx="1188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Hands-on: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2EC4BB-95AB-4232-8785-DC173788D119}"/>
              </a:ext>
            </a:extLst>
          </p:cNvPr>
          <p:cNvSpPr/>
          <p:nvPr/>
        </p:nvSpPr>
        <p:spPr>
          <a:xfrm>
            <a:off x="7709365" y="147843"/>
            <a:ext cx="2852059" cy="5225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http://bit.ly/dstreamDay03</a:t>
            </a:r>
          </a:p>
        </p:txBody>
      </p:sp>
    </p:spTree>
    <p:extLst>
      <p:ext uri="{BB962C8B-B14F-4D97-AF65-F5344CB8AC3E}">
        <p14:creationId xmlns:p14="http://schemas.microsoft.com/office/powerpoint/2010/main" val="85124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32">
            <a:extLst>
              <a:ext uri="{FF2B5EF4-FFF2-40B4-BE49-F238E27FC236}">
                <a16:creationId xmlns:a16="http://schemas.microsoft.com/office/drawing/2014/main" id="{D11C9934-BC24-4334-82D0-A7B2E96F8F19}"/>
              </a:ext>
            </a:extLst>
          </p:cNvPr>
          <p:cNvSpPr/>
          <p:nvPr/>
        </p:nvSpPr>
        <p:spPr>
          <a:xfrm>
            <a:off x="4154323" y="4474060"/>
            <a:ext cx="3274379" cy="1722383"/>
          </a:xfrm>
          <a:custGeom>
            <a:avLst/>
            <a:gdLst>
              <a:gd name="connsiteX0" fmla="*/ 2769557 w 3274379"/>
              <a:gd name="connsiteY0" fmla="*/ 0 h 1722383"/>
              <a:gd name="connsiteX1" fmla="*/ 3009133 w 3274379"/>
              <a:gd name="connsiteY1" fmla="*/ 138334 h 1722383"/>
              <a:gd name="connsiteX2" fmla="*/ 3274379 w 3274379"/>
              <a:gd name="connsiteY2" fmla="*/ 291490 h 1722383"/>
              <a:gd name="connsiteX3" fmla="*/ 1619172 w 3274379"/>
              <a:gd name="connsiteY3" fmla="*/ 1247125 h 1722383"/>
              <a:gd name="connsiteX4" fmla="*/ 795999 w 3274379"/>
              <a:gd name="connsiteY4" fmla="*/ 1722383 h 1722383"/>
              <a:gd name="connsiteX5" fmla="*/ 252425 w 3274379"/>
              <a:gd name="connsiteY5" fmla="*/ 1722383 h 1722383"/>
              <a:gd name="connsiteX6" fmla="*/ 0 w 3274379"/>
              <a:gd name="connsiteY6" fmla="*/ 1469958 h 1722383"/>
              <a:gd name="connsiteX7" fmla="*/ 252425 w 3274379"/>
              <a:gd name="connsiteY7" fmla="*/ 1217534 h 1722383"/>
              <a:gd name="connsiteX8" fmla="*/ 641589 w 3274379"/>
              <a:gd name="connsiteY8" fmla="*/ 1217534 h 1722383"/>
              <a:gd name="connsiteX9" fmla="*/ 641596 w 3274379"/>
              <a:gd name="connsiteY9" fmla="*/ 1217534 h 1722383"/>
              <a:gd name="connsiteX10" fmla="*/ 660724 w 3274379"/>
              <a:gd name="connsiteY10" fmla="*/ 1217534 h 1722383"/>
              <a:gd name="connsiteX11" fmla="*/ 660725 w 3274379"/>
              <a:gd name="connsiteY11" fmla="*/ 1217534 h 1722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74379" h="1722383">
                <a:moveTo>
                  <a:pt x="2769557" y="0"/>
                </a:moveTo>
                <a:lnTo>
                  <a:pt x="3009133" y="138334"/>
                </a:lnTo>
                <a:lnTo>
                  <a:pt x="3274379" y="291490"/>
                </a:lnTo>
                <a:lnTo>
                  <a:pt x="1619172" y="1247125"/>
                </a:lnTo>
                <a:lnTo>
                  <a:pt x="795999" y="1722383"/>
                </a:lnTo>
                <a:lnTo>
                  <a:pt x="252425" y="1722383"/>
                </a:lnTo>
                <a:cubicBezTo>
                  <a:pt x="113014" y="1722383"/>
                  <a:pt x="0" y="1609369"/>
                  <a:pt x="0" y="1469958"/>
                </a:cubicBezTo>
                <a:cubicBezTo>
                  <a:pt x="0" y="1330548"/>
                  <a:pt x="113014" y="1217534"/>
                  <a:pt x="252425" y="1217534"/>
                </a:cubicBezTo>
                <a:lnTo>
                  <a:pt x="641589" y="1217534"/>
                </a:lnTo>
                <a:cubicBezTo>
                  <a:pt x="641591" y="1217534"/>
                  <a:pt x="641594" y="1217534"/>
                  <a:pt x="641596" y="1217534"/>
                </a:cubicBezTo>
                <a:lnTo>
                  <a:pt x="660724" y="1217534"/>
                </a:lnTo>
                <a:lnTo>
                  <a:pt x="660725" y="121753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F7258B3C-DCE8-4326-B597-65748F02C588}"/>
              </a:ext>
            </a:extLst>
          </p:cNvPr>
          <p:cNvSpPr/>
          <p:nvPr/>
        </p:nvSpPr>
        <p:spPr>
          <a:xfrm flipH="1">
            <a:off x="4671571" y="2707537"/>
            <a:ext cx="3646534" cy="2062800"/>
          </a:xfrm>
          <a:custGeom>
            <a:avLst/>
            <a:gdLst>
              <a:gd name="connsiteX0" fmla="*/ 2890395 w 3646534"/>
              <a:gd name="connsiteY0" fmla="*/ 270475 h 2062800"/>
              <a:gd name="connsiteX1" fmla="*/ 660656 w 3646534"/>
              <a:gd name="connsiteY1" fmla="*/ 1557951 h 2062800"/>
              <a:gd name="connsiteX2" fmla="*/ 660656 w 3646534"/>
              <a:gd name="connsiteY2" fmla="*/ 1557951 h 2062800"/>
              <a:gd name="connsiteX3" fmla="*/ 660655 w 3646534"/>
              <a:gd name="connsiteY3" fmla="*/ 1557951 h 2062800"/>
              <a:gd name="connsiteX4" fmla="*/ 641528 w 3646534"/>
              <a:gd name="connsiteY4" fmla="*/ 1557951 h 2062800"/>
              <a:gd name="connsiteX5" fmla="*/ 641522 w 3646534"/>
              <a:gd name="connsiteY5" fmla="*/ 1557951 h 2062800"/>
              <a:gd name="connsiteX6" fmla="*/ 252398 w 3646534"/>
              <a:gd name="connsiteY6" fmla="*/ 1557951 h 2062800"/>
              <a:gd name="connsiteX7" fmla="*/ 0 w 3646534"/>
              <a:gd name="connsiteY7" fmla="*/ 1810375 h 2062800"/>
              <a:gd name="connsiteX8" fmla="*/ 252398 w 3646534"/>
              <a:gd name="connsiteY8" fmla="*/ 2062800 h 2062800"/>
              <a:gd name="connsiteX9" fmla="*/ 795916 w 3646534"/>
              <a:gd name="connsiteY9" fmla="*/ 2062800 h 2062800"/>
              <a:gd name="connsiteX10" fmla="*/ 1619001 w 3646534"/>
              <a:gd name="connsiteY10" fmla="*/ 1587542 h 2062800"/>
              <a:gd name="connsiteX11" fmla="*/ 3394184 w 3646534"/>
              <a:gd name="connsiteY11" fmla="*/ 562531 h 2062800"/>
              <a:gd name="connsiteX12" fmla="*/ 3445033 w 3646534"/>
              <a:gd name="connsiteY12" fmla="*/ 0 h 2062800"/>
              <a:gd name="connsiteX13" fmla="*/ 3427828 w 3646534"/>
              <a:gd name="connsiteY13" fmla="*/ 1301 h 2062800"/>
              <a:gd name="connsiteX14" fmla="*/ 3646534 w 3646534"/>
              <a:gd name="connsiteY14" fmla="*/ 127062 h 2062800"/>
              <a:gd name="connsiteX15" fmla="*/ 3646051 w 3646534"/>
              <a:gd name="connsiteY15" fmla="*/ 125626 h 2062800"/>
              <a:gd name="connsiteX16" fmla="*/ 3445033 w 3646534"/>
              <a:gd name="connsiteY16" fmla="*/ 0 h 206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46534" h="2062800">
                <a:moveTo>
                  <a:pt x="2890395" y="270475"/>
                </a:moveTo>
                <a:lnTo>
                  <a:pt x="660656" y="1557951"/>
                </a:lnTo>
                <a:lnTo>
                  <a:pt x="660656" y="1557951"/>
                </a:lnTo>
                <a:cubicBezTo>
                  <a:pt x="660656" y="1557951"/>
                  <a:pt x="660656" y="1557951"/>
                  <a:pt x="660655" y="1557951"/>
                </a:cubicBezTo>
                <a:lnTo>
                  <a:pt x="641528" y="1557951"/>
                </a:lnTo>
                <a:cubicBezTo>
                  <a:pt x="641526" y="1557951"/>
                  <a:pt x="641524" y="1557951"/>
                  <a:pt x="641522" y="1557951"/>
                </a:cubicBezTo>
                <a:lnTo>
                  <a:pt x="252398" y="1557951"/>
                </a:lnTo>
                <a:cubicBezTo>
                  <a:pt x="113002" y="1557951"/>
                  <a:pt x="0" y="1670965"/>
                  <a:pt x="0" y="1810375"/>
                </a:cubicBezTo>
                <a:cubicBezTo>
                  <a:pt x="0" y="1949786"/>
                  <a:pt x="113002" y="2062800"/>
                  <a:pt x="252398" y="2062800"/>
                </a:cubicBezTo>
                <a:lnTo>
                  <a:pt x="795916" y="2062800"/>
                </a:lnTo>
                <a:lnTo>
                  <a:pt x="1619001" y="1587542"/>
                </a:lnTo>
                <a:lnTo>
                  <a:pt x="3394184" y="562531"/>
                </a:lnTo>
                <a:close/>
                <a:moveTo>
                  <a:pt x="3445033" y="0"/>
                </a:moveTo>
                <a:lnTo>
                  <a:pt x="3427828" y="1301"/>
                </a:lnTo>
                <a:lnTo>
                  <a:pt x="3646534" y="127062"/>
                </a:lnTo>
                <a:lnTo>
                  <a:pt x="3646051" y="125626"/>
                </a:lnTo>
                <a:cubicBezTo>
                  <a:pt x="3602490" y="50168"/>
                  <a:pt x="3525856" y="5712"/>
                  <a:pt x="34450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34">
            <a:extLst>
              <a:ext uri="{FF2B5EF4-FFF2-40B4-BE49-F238E27FC236}">
                <a16:creationId xmlns:a16="http://schemas.microsoft.com/office/drawing/2014/main" id="{37896196-9245-441F-BBDD-34FA21E89FF8}"/>
              </a:ext>
            </a:extLst>
          </p:cNvPr>
          <p:cNvSpPr/>
          <p:nvPr/>
        </p:nvSpPr>
        <p:spPr>
          <a:xfrm>
            <a:off x="4154303" y="1477663"/>
            <a:ext cx="3118772" cy="1724455"/>
          </a:xfrm>
          <a:custGeom>
            <a:avLst/>
            <a:gdLst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2903422 w 3118772"/>
              <a:gd name="connsiteY3" fmla="*/ 507733 h 1724455"/>
              <a:gd name="connsiteX4" fmla="*/ 2739658 w 3118772"/>
              <a:gd name="connsiteY4" fmla="*/ 602283 h 1724455"/>
              <a:gd name="connsiteX5" fmla="*/ 2739658 w 3118772"/>
              <a:gd name="connsiteY5" fmla="*/ 602284 h 1724455"/>
              <a:gd name="connsiteX6" fmla="*/ 1619172 w 3118772"/>
              <a:gd name="connsiteY6" fmla="*/ 1249197 h 1724455"/>
              <a:gd name="connsiteX7" fmla="*/ 795999 w 3118772"/>
              <a:gd name="connsiteY7" fmla="*/ 1724455 h 1724455"/>
              <a:gd name="connsiteX8" fmla="*/ 252425 w 3118772"/>
              <a:gd name="connsiteY8" fmla="*/ 1724455 h 1724455"/>
              <a:gd name="connsiteX9" fmla="*/ 0 w 3118772"/>
              <a:gd name="connsiteY9" fmla="*/ 1472030 h 1724455"/>
              <a:gd name="connsiteX10" fmla="*/ 252425 w 3118772"/>
              <a:gd name="connsiteY10" fmla="*/ 1219606 h 1724455"/>
              <a:gd name="connsiteX11" fmla="*/ 641589 w 3118772"/>
              <a:gd name="connsiteY11" fmla="*/ 1219606 h 1724455"/>
              <a:gd name="connsiteX12" fmla="*/ 641596 w 3118772"/>
              <a:gd name="connsiteY12" fmla="*/ 1219606 h 1724455"/>
              <a:gd name="connsiteX13" fmla="*/ 660724 w 3118772"/>
              <a:gd name="connsiteY13" fmla="*/ 1219606 h 1724455"/>
              <a:gd name="connsiteX14" fmla="*/ 660725 w 3118772"/>
              <a:gd name="connsiteY14" fmla="*/ 1219606 h 1724455"/>
              <a:gd name="connsiteX15" fmla="*/ 2484692 w 3118772"/>
              <a:gd name="connsiteY15" fmla="*/ 166539 h 1724455"/>
              <a:gd name="connsiteX16" fmla="*/ 2486854 w 3118772"/>
              <a:gd name="connsiteY16" fmla="*/ 170233 h 1724455"/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2903422 w 3118772"/>
              <a:gd name="connsiteY3" fmla="*/ 507733 h 1724455"/>
              <a:gd name="connsiteX4" fmla="*/ 2739658 w 3118772"/>
              <a:gd name="connsiteY4" fmla="*/ 602283 h 1724455"/>
              <a:gd name="connsiteX5" fmla="*/ 2739658 w 3118772"/>
              <a:gd name="connsiteY5" fmla="*/ 602284 h 1724455"/>
              <a:gd name="connsiteX6" fmla="*/ 1619172 w 3118772"/>
              <a:gd name="connsiteY6" fmla="*/ 1249197 h 1724455"/>
              <a:gd name="connsiteX7" fmla="*/ 795999 w 3118772"/>
              <a:gd name="connsiteY7" fmla="*/ 1724455 h 1724455"/>
              <a:gd name="connsiteX8" fmla="*/ 252425 w 3118772"/>
              <a:gd name="connsiteY8" fmla="*/ 1724455 h 1724455"/>
              <a:gd name="connsiteX9" fmla="*/ 0 w 3118772"/>
              <a:gd name="connsiteY9" fmla="*/ 1472030 h 1724455"/>
              <a:gd name="connsiteX10" fmla="*/ 252425 w 3118772"/>
              <a:gd name="connsiteY10" fmla="*/ 1219606 h 1724455"/>
              <a:gd name="connsiteX11" fmla="*/ 641589 w 3118772"/>
              <a:gd name="connsiteY11" fmla="*/ 1219606 h 1724455"/>
              <a:gd name="connsiteX12" fmla="*/ 641596 w 3118772"/>
              <a:gd name="connsiteY12" fmla="*/ 1219606 h 1724455"/>
              <a:gd name="connsiteX13" fmla="*/ 660724 w 3118772"/>
              <a:gd name="connsiteY13" fmla="*/ 1219606 h 1724455"/>
              <a:gd name="connsiteX14" fmla="*/ 660725 w 3118772"/>
              <a:gd name="connsiteY14" fmla="*/ 1219606 h 1724455"/>
              <a:gd name="connsiteX15" fmla="*/ 2484692 w 3118772"/>
              <a:gd name="connsiteY15" fmla="*/ 166539 h 1724455"/>
              <a:gd name="connsiteX16" fmla="*/ 2781707 w 3118772"/>
              <a:gd name="connsiteY16" fmla="*/ 0 h 1724455"/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2903422 w 3118772"/>
              <a:gd name="connsiteY3" fmla="*/ 507733 h 1724455"/>
              <a:gd name="connsiteX4" fmla="*/ 2739658 w 3118772"/>
              <a:gd name="connsiteY4" fmla="*/ 602283 h 1724455"/>
              <a:gd name="connsiteX5" fmla="*/ 2739658 w 3118772"/>
              <a:gd name="connsiteY5" fmla="*/ 602284 h 1724455"/>
              <a:gd name="connsiteX6" fmla="*/ 1619172 w 3118772"/>
              <a:gd name="connsiteY6" fmla="*/ 1249197 h 1724455"/>
              <a:gd name="connsiteX7" fmla="*/ 795999 w 3118772"/>
              <a:gd name="connsiteY7" fmla="*/ 1724455 h 1724455"/>
              <a:gd name="connsiteX8" fmla="*/ 252425 w 3118772"/>
              <a:gd name="connsiteY8" fmla="*/ 1724455 h 1724455"/>
              <a:gd name="connsiteX9" fmla="*/ 0 w 3118772"/>
              <a:gd name="connsiteY9" fmla="*/ 1472030 h 1724455"/>
              <a:gd name="connsiteX10" fmla="*/ 252425 w 3118772"/>
              <a:gd name="connsiteY10" fmla="*/ 1219606 h 1724455"/>
              <a:gd name="connsiteX11" fmla="*/ 641589 w 3118772"/>
              <a:gd name="connsiteY11" fmla="*/ 1219606 h 1724455"/>
              <a:gd name="connsiteX12" fmla="*/ 641596 w 3118772"/>
              <a:gd name="connsiteY12" fmla="*/ 1219606 h 1724455"/>
              <a:gd name="connsiteX13" fmla="*/ 660724 w 3118772"/>
              <a:gd name="connsiteY13" fmla="*/ 1219606 h 1724455"/>
              <a:gd name="connsiteX14" fmla="*/ 660725 w 3118772"/>
              <a:gd name="connsiteY14" fmla="*/ 1219606 h 1724455"/>
              <a:gd name="connsiteX15" fmla="*/ 2781707 w 3118772"/>
              <a:gd name="connsiteY15" fmla="*/ 0 h 1724455"/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2903422 w 3118772"/>
              <a:gd name="connsiteY3" fmla="*/ 507733 h 1724455"/>
              <a:gd name="connsiteX4" fmla="*/ 2739658 w 3118772"/>
              <a:gd name="connsiteY4" fmla="*/ 602283 h 1724455"/>
              <a:gd name="connsiteX5" fmla="*/ 1619172 w 3118772"/>
              <a:gd name="connsiteY5" fmla="*/ 1249197 h 1724455"/>
              <a:gd name="connsiteX6" fmla="*/ 795999 w 3118772"/>
              <a:gd name="connsiteY6" fmla="*/ 1724455 h 1724455"/>
              <a:gd name="connsiteX7" fmla="*/ 252425 w 3118772"/>
              <a:gd name="connsiteY7" fmla="*/ 1724455 h 1724455"/>
              <a:gd name="connsiteX8" fmla="*/ 0 w 3118772"/>
              <a:gd name="connsiteY8" fmla="*/ 1472030 h 1724455"/>
              <a:gd name="connsiteX9" fmla="*/ 252425 w 3118772"/>
              <a:gd name="connsiteY9" fmla="*/ 1219606 h 1724455"/>
              <a:gd name="connsiteX10" fmla="*/ 641589 w 3118772"/>
              <a:gd name="connsiteY10" fmla="*/ 1219606 h 1724455"/>
              <a:gd name="connsiteX11" fmla="*/ 641596 w 3118772"/>
              <a:gd name="connsiteY11" fmla="*/ 1219606 h 1724455"/>
              <a:gd name="connsiteX12" fmla="*/ 660724 w 3118772"/>
              <a:gd name="connsiteY12" fmla="*/ 1219606 h 1724455"/>
              <a:gd name="connsiteX13" fmla="*/ 660725 w 3118772"/>
              <a:gd name="connsiteY13" fmla="*/ 1219606 h 1724455"/>
              <a:gd name="connsiteX14" fmla="*/ 2781707 w 3118772"/>
              <a:gd name="connsiteY14" fmla="*/ 0 h 1724455"/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2903422 w 3118772"/>
              <a:gd name="connsiteY3" fmla="*/ 507733 h 1724455"/>
              <a:gd name="connsiteX4" fmla="*/ 1619172 w 3118772"/>
              <a:gd name="connsiteY4" fmla="*/ 1249197 h 1724455"/>
              <a:gd name="connsiteX5" fmla="*/ 795999 w 3118772"/>
              <a:gd name="connsiteY5" fmla="*/ 1724455 h 1724455"/>
              <a:gd name="connsiteX6" fmla="*/ 252425 w 3118772"/>
              <a:gd name="connsiteY6" fmla="*/ 1724455 h 1724455"/>
              <a:gd name="connsiteX7" fmla="*/ 0 w 3118772"/>
              <a:gd name="connsiteY7" fmla="*/ 1472030 h 1724455"/>
              <a:gd name="connsiteX8" fmla="*/ 252425 w 3118772"/>
              <a:gd name="connsiteY8" fmla="*/ 1219606 h 1724455"/>
              <a:gd name="connsiteX9" fmla="*/ 641589 w 3118772"/>
              <a:gd name="connsiteY9" fmla="*/ 1219606 h 1724455"/>
              <a:gd name="connsiteX10" fmla="*/ 641596 w 3118772"/>
              <a:gd name="connsiteY10" fmla="*/ 1219606 h 1724455"/>
              <a:gd name="connsiteX11" fmla="*/ 660724 w 3118772"/>
              <a:gd name="connsiteY11" fmla="*/ 1219606 h 1724455"/>
              <a:gd name="connsiteX12" fmla="*/ 660725 w 3118772"/>
              <a:gd name="connsiteY12" fmla="*/ 1219606 h 1724455"/>
              <a:gd name="connsiteX13" fmla="*/ 2781707 w 3118772"/>
              <a:gd name="connsiteY13" fmla="*/ 0 h 1724455"/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1619172 w 3118772"/>
              <a:gd name="connsiteY3" fmla="*/ 1249197 h 1724455"/>
              <a:gd name="connsiteX4" fmla="*/ 795999 w 3118772"/>
              <a:gd name="connsiteY4" fmla="*/ 1724455 h 1724455"/>
              <a:gd name="connsiteX5" fmla="*/ 252425 w 3118772"/>
              <a:gd name="connsiteY5" fmla="*/ 1724455 h 1724455"/>
              <a:gd name="connsiteX6" fmla="*/ 0 w 3118772"/>
              <a:gd name="connsiteY6" fmla="*/ 1472030 h 1724455"/>
              <a:gd name="connsiteX7" fmla="*/ 252425 w 3118772"/>
              <a:gd name="connsiteY7" fmla="*/ 1219606 h 1724455"/>
              <a:gd name="connsiteX8" fmla="*/ 641589 w 3118772"/>
              <a:gd name="connsiteY8" fmla="*/ 1219606 h 1724455"/>
              <a:gd name="connsiteX9" fmla="*/ 641596 w 3118772"/>
              <a:gd name="connsiteY9" fmla="*/ 1219606 h 1724455"/>
              <a:gd name="connsiteX10" fmla="*/ 660724 w 3118772"/>
              <a:gd name="connsiteY10" fmla="*/ 1219606 h 1724455"/>
              <a:gd name="connsiteX11" fmla="*/ 660725 w 3118772"/>
              <a:gd name="connsiteY11" fmla="*/ 1219606 h 1724455"/>
              <a:gd name="connsiteX12" fmla="*/ 2781707 w 3118772"/>
              <a:gd name="connsiteY12" fmla="*/ 0 h 1724455"/>
              <a:gd name="connsiteX0" fmla="*/ 2781707 w 3118772"/>
              <a:gd name="connsiteY0" fmla="*/ 0 h 1724455"/>
              <a:gd name="connsiteX1" fmla="*/ 3118772 w 3118772"/>
              <a:gd name="connsiteY1" fmla="*/ 90317 h 1724455"/>
              <a:gd name="connsiteX2" fmla="*/ 3034531 w 3118772"/>
              <a:gd name="connsiteY2" fmla="*/ 426734 h 1724455"/>
              <a:gd name="connsiteX3" fmla="*/ 795999 w 3118772"/>
              <a:gd name="connsiteY3" fmla="*/ 1724455 h 1724455"/>
              <a:gd name="connsiteX4" fmla="*/ 252425 w 3118772"/>
              <a:gd name="connsiteY4" fmla="*/ 1724455 h 1724455"/>
              <a:gd name="connsiteX5" fmla="*/ 0 w 3118772"/>
              <a:gd name="connsiteY5" fmla="*/ 1472030 h 1724455"/>
              <a:gd name="connsiteX6" fmla="*/ 252425 w 3118772"/>
              <a:gd name="connsiteY6" fmla="*/ 1219606 h 1724455"/>
              <a:gd name="connsiteX7" fmla="*/ 641589 w 3118772"/>
              <a:gd name="connsiteY7" fmla="*/ 1219606 h 1724455"/>
              <a:gd name="connsiteX8" fmla="*/ 641596 w 3118772"/>
              <a:gd name="connsiteY8" fmla="*/ 1219606 h 1724455"/>
              <a:gd name="connsiteX9" fmla="*/ 660724 w 3118772"/>
              <a:gd name="connsiteY9" fmla="*/ 1219606 h 1724455"/>
              <a:gd name="connsiteX10" fmla="*/ 660725 w 3118772"/>
              <a:gd name="connsiteY10" fmla="*/ 1219606 h 1724455"/>
              <a:gd name="connsiteX11" fmla="*/ 2781707 w 3118772"/>
              <a:gd name="connsiteY11" fmla="*/ 0 h 172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18772" h="1724455">
                <a:moveTo>
                  <a:pt x="2781707" y="0"/>
                </a:moveTo>
                <a:lnTo>
                  <a:pt x="3118772" y="90317"/>
                </a:lnTo>
                <a:lnTo>
                  <a:pt x="3034531" y="426734"/>
                </a:lnTo>
                <a:lnTo>
                  <a:pt x="795999" y="1724455"/>
                </a:lnTo>
                <a:lnTo>
                  <a:pt x="252425" y="1724455"/>
                </a:lnTo>
                <a:cubicBezTo>
                  <a:pt x="113014" y="1724455"/>
                  <a:pt x="0" y="1611441"/>
                  <a:pt x="0" y="1472030"/>
                </a:cubicBezTo>
                <a:cubicBezTo>
                  <a:pt x="0" y="1332620"/>
                  <a:pt x="113014" y="1219606"/>
                  <a:pt x="252425" y="1219606"/>
                </a:cubicBezTo>
                <a:lnTo>
                  <a:pt x="641589" y="1219606"/>
                </a:lnTo>
                <a:lnTo>
                  <a:pt x="641596" y="1219606"/>
                </a:lnTo>
                <a:lnTo>
                  <a:pt x="660724" y="1219606"/>
                </a:lnTo>
                <a:lnTo>
                  <a:pt x="660725" y="1219606"/>
                </a:lnTo>
                <a:lnTo>
                  <a:pt x="2781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5">
            <a:extLst>
              <a:ext uri="{FF2B5EF4-FFF2-40B4-BE49-F238E27FC236}">
                <a16:creationId xmlns:a16="http://schemas.microsoft.com/office/drawing/2014/main" id="{DC6D66DD-79EB-4DCA-93DF-9B78B426E60E}"/>
              </a:ext>
            </a:extLst>
          </p:cNvPr>
          <p:cNvSpPr/>
          <p:nvPr/>
        </p:nvSpPr>
        <p:spPr>
          <a:xfrm>
            <a:off x="4923921" y="3184983"/>
            <a:ext cx="2596125" cy="1584117"/>
          </a:xfrm>
          <a:custGeom>
            <a:avLst/>
            <a:gdLst>
              <a:gd name="connsiteX0" fmla="*/ 146771 w 2596125"/>
              <a:gd name="connsiteY0" fmla="*/ 0 h 1584117"/>
              <a:gd name="connsiteX1" fmla="*/ 169014 w 2596125"/>
              <a:gd name="connsiteY1" fmla="*/ 0 h 1584117"/>
              <a:gd name="connsiteX2" fmla="*/ 169014 w 2596125"/>
              <a:gd name="connsiteY2" fmla="*/ 176038 h 1584117"/>
              <a:gd name="connsiteX3" fmla="*/ 472403 w 2596125"/>
              <a:gd name="connsiteY3" fmla="*/ 176038 h 1584117"/>
              <a:gd name="connsiteX4" fmla="*/ 472403 w 2596125"/>
              <a:gd name="connsiteY4" fmla="*/ 352076 h 1584117"/>
              <a:gd name="connsiteX5" fmla="*/ 775792 w 2596125"/>
              <a:gd name="connsiteY5" fmla="*/ 352076 h 1584117"/>
              <a:gd name="connsiteX6" fmla="*/ 775792 w 2596125"/>
              <a:gd name="connsiteY6" fmla="*/ 528114 h 1584117"/>
              <a:gd name="connsiteX7" fmla="*/ 1079181 w 2596125"/>
              <a:gd name="connsiteY7" fmla="*/ 528114 h 1584117"/>
              <a:gd name="connsiteX8" fmla="*/ 1079181 w 2596125"/>
              <a:gd name="connsiteY8" fmla="*/ 704152 h 1584117"/>
              <a:gd name="connsiteX9" fmla="*/ 1382570 w 2596125"/>
              <a:gd name="connsiteY9" fmla="*/ 704152 h 1584117"/>
              <a:gd name="connsiteX10" fmla="*/ 1382570 w 2596125"/>
              <a:gd name="connsiteY10" fmla="*/ 880190 h 1584117"/>
              <a:gd name="connsiteX11" fmla="*/ 1685959 w 2596125"/>
              <a:gd name="connsiteY11" fmla="*/ 880190 h 1584117"/>
              <a:gd name="connsiteX12" fmla="*/ 1685959 w 2596125"/>
              <a:gd name="connsiteY12" fmla="*/ 1056228 h 1584117"/>
              <a:gd name="connsiteX13" fmla="*/ 1989347 w 2596125"/>
              <a:gd name="connsiteY13" fmla="*/ 1056228 h 1584117"/>
              <a:gd name="connsiteX14" fmla="*/ 1989347 w 2596125"/>
              <a:gd name="connsiteY14" fmla="*/ 1232266 h 1584117"/>
              <a:gd name="connsiteX15" fmla="*/ 2292736 w 2596125"/>
              <a:gd name="connsiteY15" fmla="*/ 1232266 h 1584117"/>
              <a:gd name="connsiteX16" fmla="*/ 2292736 w 2596125"/>
              <a:gd name="connsiteY16" fmla="*/ 1408306 h 1584117"/>
              <a:gd name="connsiteX17" fmla="*/ 2596125 w 2596125"/>
              <a:gd name="connsiteY17" fmla="*/ 1408306 h 1584117"/>
              <a:gd name="connsiteX18" fmla="*/ 2596125 w 2596125"/>
              <a:gd name="connsiteY18" fmla="*/ 1584117 h 1584117"/>
              <a:gd name="connsiteX19" fmla="*/ 1775184 w 2596125"/>
              <a:gd name="connsiteY19" fmla="*/ 1110097 h 1584117"/>
              <a:gd name="connsiteX20" fmla="*/ 0 w 2596125"/>
              <a:gd name="connsiteY20" fmla="*/ 85086 h 158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596125" h="1584117">
                <a:moveTo>
                  <a:pt x="146771" y="0"/>
                </a:moveTo>
                <a:lnTo>
                  <a:pt x="169014" y="0"/>
                </a:lnTo>
                <a:lnTo>
                  <a:pt x="169014" y="176038"/>
                </a:lnTo>
                <a:lnTo>
                  <a:pt x="472403" y="176038"/>
                </a:lnTo>
                <a:lnTo>
                  <a:pt x="472403" y="352076"/>
                </a:lnTo>
                <a:lnTo>
                  <a:pt x="775792" y="352076"/>
                </a:lnTo>
                <a:lnTo>
                  <a:pt x="775792" y="528114"/>
                </a:lnTo>
                <a:lnTo>
                  <a:pt x="1079181" y="528114"/>
                </a:lnTo>
                <a:lnTo>
                  <a:pt x="1079181" y="704152"/>
                </a:lnTo>
                <a:lnTo>
                  <a:pt x="1382570" y="704152"/>
                </a:lnTo>
                <a:lnTo>
                  <a:pt x="1382570" y="880190"/>
                </a:lnTo>
                <a:lnTo>
                  <a:pt x="1685959" y="880190"/>
                </a:lnTo>
                <a:lnTo>
                  <a:pt x="1685959" y="1056228"/>
                </a:lnTo>
                <a:lnTo>
                  <a:pt x="1989347" y="1056228"/>
                </a:lnTo>
                <a:lnTo>
                  <a:pt x="1989347" y="1232266"/>
                </a:lnTo>
                <a:lnTo>
                  <a:pt x="2292736" y="1232266"/>
                </a:lnTo>
                <a:lnTo>
                  <a:pt x="2292736" y="1408306"/>
                </a:lnTo>
                <a:lnTo>
                  <a:pt x="2596125" y="1408306"/>
                </a:lnTo>
                <a:lnTo>
                  <a:pt x="2596125" y="1584117"/>
                </a:lnTo>
                <a:lnTo>
                  <a:pt x="1775184" y="1110097"/>
                </a:lnTo>
                <a:lnTo>
                  <a:pt x="0" y="85086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6">
            <a:extLst>
              <a:ext uri="{FF2B5EF4-FFF2-40B4-BE49-F238E27FC236}">
                <a16:creationId xmlns:a16="http://schemas.microsoft.com/office/drawing/2014/main" id="{314DBCA0-2940-4C5F-9DBD-478DF9D7AEFA}"/>
              </a:ext>
            </a:extLst>
          </p:cNvPr>
          <p:cNvSpPr/>
          <p:nvPr/>
        </p:nvSpPr>
        <p:spPr>
          <a:xfrm flipH="1">
            <a:off x="4958602" y="1789823"/>
            <a:ext cx="2258923" cy="1407485"/>
          </a:xfrm>
          <a:custGeom>
            <a:avLst/>
            <a:gdLst>
              <a:gd name="connsiteX0" fmla="*/ 2258923 w 2258923"/>
              <a:gd name="connsiteY0" fmla="*/ 1232268 h 1407485"/>
              <a:gd name="connsiteX1" fmla="*/ 1956679 w 2258923"/>
              <a:gd name="connsiteY1" fmla="*/ 1232268 h 1407485"/>
              <a:gd name="connsiteX2" fmla="*/ 2258923 w 2258923"/>
              <a:gd name="connsiteY2" fmla="*/ 1407485 h 1407485"/>
              <a:gd name="connsiteX3" fmla="*/ 1955139 w 2258923"/>
              <a:gd name="connsiteY3" fmla="*/ 1056228 h 1407485"/>
              <a:gd name="connsiteX4" fmla="*/ 1653015 w 2258923"/>
              <a:gd name="connsiteY4" fmla="*/ 1056228 h 1407485"/>
              <a:gd name="connsiteX5" fmla="*/ 1955139 w 2258923"/>
              <a:gd name="connsiteY5" fmla="*/ 1231375 h 1407485"/>
              <a:gd name="connsiteX6" fmla="*/ 1651355 w 2258923"/>
              <a:gd name="connsiteY6" fmla="*/ 880190 h 1407485"/>
              <a:gd name="connsiteX7" fmla="*/ 1349354 w 2258923"/>
              <a:gd name="connsiteY7" fmla="*/ 880190 h 1407485"/>
              <a:gd name="connsiteX8" fmla="*/ 1651355 w 2258923"/>
              <a:gd name="connsiteY8" fmla="*/ 1055266 h 1407485"/>
              <a:gd name="connsiteX9" fmla="*/ 1347571 w 2258923"/>
              <a:gd name="connsiteY9" fmla="*/ 704152 h 1407485"/>
              <a:gd name="connsiteX10" fmla="*/ 1045694 w 2258923"/>
              <a:gd name="connsiteY10" fmla="*/ 704152 h 1407485"/>
              <a:gd name="connsiteX11" fmla="*/ 1347571 w 2258923"/>
              <a:gd name="connsiteY11" fmla="*/ 879156 h 1407485"/>
              <a:gd name="connsiteX12" fmla="*/ 1043787 w 2258923"/>
              <a:gd name="connsiteY12" fmla="*/ 528114 h 1407485"/>
              <a:gd name="connsiteX13" fmla="*/ 742033 w 2258923"/>
              <a:gd name="connsiteY13" fmla="*/ 528114 h 1407485"/>
              <a:gd name="connsiteX14" fmla="*/ 1043787 w 2258923"/>
              <a:gd name="connsiteY14" fmla="*/ 703047 h 1407485"/>
              <a:gd name="connsiteX15" fmla="*/ 740003 w 2258923"/>
              <a:gd name="connsiteY15" fmla="*/ 352076 h 1407485"/>
              <a:gd name="connsiteX16" fmla="*/ 438373 w 2258923"/>
              <a:gd name="connsiteY16" fmla="*/ 352076 h 1407485"/>
              <a:gd name="connsiteX17" fmla="*/ 740003 w 2258923"/>
              <a:gd name="connsiteY17" fmla="*/ 526937 h 1407485"/>
              <a:gd name="connsiteX18" fmla="*/ 436219 w 2258923"/>
              <a:gd name="connsiteY18" fmla="*/ 176038 h 1407485"/>
              <a:gd name="connsiteX19" fmla="*/ 134712 w 2258923"/>
              <a:gd name="connsiteY19" fmla="*/ 176038 h 1407485"/>
              <a:gd name="connsiteX20" fmla="*/ 436219 w 2258923"/>
              <a:gd name="connsiteY20" fmla="*/ 350828 h 1407485"/>
              <a:gd name="connsiteX21" fmla="*/ 132435 w 2258923"/>
              <a:gd name="connsiteY21" fmla="*/ 0 h 1407485"/>
              <a:gd name="connsiteX22" fmla="*/ 0 w 2258923"/>
              <a:gd name="connsiteY22" fmla="*/ 0 h 1407485"/>
              <a:gd name="connsiteX23" fmla="*/ 28690 w 2258923"/>
              <a:gd name="connsiteY23" fmla="*/ 114575 h 1407485"/>
              <a:gd name="connsiteX24" fmla="*/ 132435 w 2258923"/>
              <a:gd name="connsiteY24" fmla="*/ 174718 h 140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58923" h="1407485">
                <a:moveTo>
                  <a:pt x="2258923" y="1232268"/>
                </a:moveTo>
                <a:lnTo>
                  <a:pt x="1956679" y="1232268"/>
                </a:lnTo>
                <a:lnTo>
                  <a:pt x="2258923" y="1407485"/>
                </a:lnTo>
                <a:close/>
                <a:moveTo>
                  <a:pt x="1955139" y="1056228"/>
                </a:moveTo>
                <a:lnTo>
                  <a:pt x="1653015" y="1056228"/>
                </a:lnTo>
                <a:lnTo>
                  <a:pt x="1955139" y="1231375"/>
                </a:lnTo>
                <a:close/>
                <a:moveTo>
                  <a:pt x="1651355" y="880190"/>
                </a:moveTo>
                <a:lnTo>
                  <a:pt x="1349354" y="880190"/>
                </a:lnTo>
                <a:lnTo>
                  <a:pt x="1651355" y="1055266"/>
                </a:lnTo>
                <a:close/>
                <a:moveTo>
                  <a:pt x="1347571" y="704152"/>
                </a:moveTo>
                <a:lnTo>
                  <a:pt x="1045694" y="704152"/>
                </a:lnTo>
                <a:lnTo>
                  <a:pt x="1347571" y="879156"/>
                </a:lnTo>
                <a:close/>
                <a:moveTo>
                  <a:pt x="1043787" y="528114"/>
                </a:moveTo>
                <a:lnTo>
                  <a:pt x="742033" y="528114"/>
                </a:lnTo>
                <a:lnTo>
                  <a:pt x="1043787" y="703047"/>
                </a:lnTo>
                <a:close/>
                <a:moveTo>
                  <a:pt x="740003" y="352076"/>
                </a:moveTo>
                <a:lnTo>
                  <a:pt x="438373" y="352076"/>
                </a:lnTo>
                <a:lnTo>
                  <a:pt x="740003" y="526937"/>
                </a:lnTo>
                <a:close/>
                <a:moveTo>
                  <a:pt x="436219" y="176038"/>
                </a:moveTo>
                <a:lnTo>
                  <a:pt x="134712" y="176038"/>
                </a:lnTo>
                <a:lnTo>
                  <a:pt x="436219" y="350828"/>
                </a:lnTo>
                <a:close/>
                <a:moveTo>
                  <a:pt x="132435" y="0"/>
                </a:moveTo>
                <a:lnTo>
                  <a:pt x="0" y="0"/>
                </a:lnTo>
                <a:lnTo>
                  <a:pt x="28690" y="114575"/>
                </a:lnTo>
                <a:lnTo>
                  <a:pt x="132435" y="174718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7">
            <a:extLst>
              <a:ext uri="{FF2B5EF4-FFF2-40B4-BE49-F238E27FC236}">
                <a16:creationId xmlns:a16="http://schemas.microsoft.com/office/drawing/2014/main" id="{37D6E28E-5B7D-4A01-BC79-B5498E93E51C}"/>
              </a:ext>
            </a:extLst>
          </p:cNvPr>
          <p:cNvSpPr/>
          <p:nvPr/>
        </p:nvSpPr>
        <p:spPr>
          <a:xfrm flipH="1">
            <a:off x="4952272" y="4738898"/>
            <a:ext cx="2476430" cy="1456420"/>
          </a:xfrm>
          <a:custGeom>
            <a:avLst/>
            <a:gdLst>
              <a:gd name="connsiteX0" fmla="*/ 46158 w 2476430"/>
              <a:gd name="connsiteY0" fmla="*/ 0 h 1456420"/>
              <a:gd name="connsiteX1" fmla="*/ 0 w 2476430"/>
              <a:gd name="connsiteY1" fmla="*/ 26652 h 1456420"/>
              <a:gd name="connsiteX2" fmla="*/ 1655207 w 2476430"/>
              <a:gd name="connsiteY2" fmla="*/ 982288 h 1456420"/>
              <a:gd name="connsiteX3" fmla="*/ 2476430 w 2476430"/>
              <a:gd name="connsiteY3" fmla="*/ 1456420 h 1456420"/>
              <a:gd name="connsiteX4" fmla="*/ 2476430 w 2476430"/>
              <a:gd name="connsiteY4" fmla="*/ 1277273 h 1456420"/>
              <a:gd name="connsiteX5" fmla="*/ 2172646 w 2476430"/>
              <a:gd name="connsiteY5" fmla="*/ 1277273 h 1456420"/>
              <a:gd name="connsiteX6" fmla="*/ 2172646 w 2476430"/>
              <a:gd name="connsiteY6" fmla="*/ 1101233 h 1456420"/>
              <a:gd name="connsiteX7" fmla="*/ 1868862 w 2476430"/>
              <a:gd name="connsiteY7" fmla="*/ 1101233 h 1456420"/>
              <a:gd name="connsiteX8" fmla="*/ 1868862 w 2476430"/>
              <a:gd name="connsiteY8" fmla="*/ 925195 h 1456420"/>
              <a:gd name="connsiteX9" fmla="*/ 1565078 w 2476430"/>
              <a:gd name="connsiteY9" fmla="*/ 925195 h 1456420"/>
              <a:gd name="connsiteX10" fmla="*/ 1565078 w 2476430"/>
              <a:gd name="connsiteY10" fmla="*/ 749157 h 1456420"/>
              <a:gd name="connsiteX11" fmla="*/ 1261294 w 2476430"/>
              <a:gd name="connsiteY11" fmla="*/ 749157 h 1456420"/>
              <a:gd name="connsiteX12" fmla="*/ 1261294 w 2476430"/>
              <a:gd name="connsiteY12" fmla="*/ 573119 h 1456420"/>
              <a:gd name="connsiteX13" fmla="*/ 957510 w 2476430"/>
              <a:gd name="connsiteY13" fmla="*/ 573119 h 1456420"/>
              <a:gd name="connsiteX14" fmla="*/ 957510 w 2476430"/>
              <a:gd name="connsiteY14" fmla="*/ 397081 h 1456420"/>
              <a:gd name="connsiteX15" fmla="*/ 653726 w 2476430"/>
              <a:gd name="connsiteY15" fmla="*/ 397081 h 1456420"/>
              <a:gd name="connsiteX16" fmla="*/ 653726 w 2476430"/>
              <a:gd name="connsiteY16" fmla="*/ 221043 h 1456420"/>
              <a:gd name="connsiteX17" fmla="*/ 349942 w 2476430"/>
              <a:gd name="connsiteY17" fmla="*/ 221043 h 1456420"/>
              <a:gd name="connsiteX18" fmla="*/ 349942 w 2476430"/>
              <a:gd name="connsiteY18" fmla="*/ 45005 h 1456420"/>
              <a:gd name="connsiteX19" fmla="*/ 46158 w 2476430"/>
              <a:gd name="connsiteY19" fmla="*/ 45005 h 145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76430" h="1456420">
                <a:moveTo>
                  <a:pt x="46158" y="0"/>
                </a:moveTo>
                <a:lnTo>
                  <a:pt x="0" y="26652"/>
                </a:lnTo>
                <a:lnTo>
                  <a:pt x="1655207" y="982288"/>
                </a:lnTo>
                <a:lnTo>
                  <a:pt x="2476430" y="1456420"/>
                </a:lnTo>
                <a:lnTo>
                  <a:pt x="2476430" y="1277273"/>
                </a:lnTo>
                <a:lnTo>
                  <a:pt x="2172646" y="1277273"/>
                </a:lnTo>
                <a:lnTo>
                  <a:pt x="2172646" y="1101233"/>
                </a:lnTo>
                <a:lnTo>
                  <a:pt x="1868862" y="1101233"/>
                </a:lnTo>
                <a:lnTo>
                  <a:pt x="1868862" y="925195"/>
                </a:lnTo>
                <a:lnTo>
                  <a:pt x="1565078" y="925195"/>
                </a:lnTo>
                <a:lnTo>
                  <a:pt x="1565078" y="749157"/>
                </a:lnTo>
                <a:lnTo>
                  <a:pt x="1261294" y="749157"/>
                </a:lnTo>
                <a:lnTo>
                  <a:pt x="1261294" y="573119"/>
                </a:lnTo>
                <a:lnTo>
                  <a:pt x="957510" y="573119"/>
                </a:lnTo>
                <a:lnTo>
                  <a:pt x="957510" y="397081"/>
                </a:lnTo>
                <a:lnTo>
                  <a:pt x="653726" y="397081"/>
                </a:lnTo>
                <a:lnTo>
                  <a:pt x="653726" y="221043"/>
                </a:lnTo>
                <a:lnTo>
                  <a:pt x="349942" y="221043"/>
                </a:lnTo>
                <a:lnTo>
                  <a:pt x="349942" y="45005"/>
                </a:lnTo>
                <a:lnTo>
                  <a:pt x="46158" y="4500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5" descr="Walk">
            <a:extLst>
              <a:ext uri="{FF2B5EF4-FFF2-40B4-BE49-F238E27FC236}">
                <a16:creationId xmlns:a16="http://schemas.microsoft.com/office/drawing/2014/main" id="{85917998-D003-4CB0-BF39-23871FF371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4323" y="5355173"/>
            <a:ext cx="863515" cy="863515"/>
          </a:xfrm>
          <a:prstGeom prst="rect">
            <a:avLst/>
          </a:prstGeom>
        </p:spPr>
      </p:pic>
      <p:pic>
        <p:nvPicPr>
          <p:cNvPr id="35" name="Graphic 7" descr="Run">
            <a:extLst>
              <a:ext uri="{FF2B5EF4-FFF2-40B4-BE49-F238E27FC236}">
                <a16:creationId xmlns:a16="http://schemas.microsoft.com/office/drawing/2014/main" id="{3279B8E8-0070-4448-951A-DFFF1D5F5C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9489" y="5453115"/>
            <a:ext cx="859536" cy="859536"/>
          </a:xfrm>
          <a:prstGeom prst="rect">
            <a:avLst/>
          </a:prstGeom>
        </p:spPr>
      </p:pic>
      <p:pic>
        <p:nvPicPr>
          <p:cNvPr id="36" name="Graphic 72" descr="Walk">
            <a:extLst>
              <a:ext uri="{FF2B5EF4-FFF2-40B4-BE49-F238E27FC236}">
                <a16:creationId xmlns:a16="http://schemas.microsoft.com/office/drawing/2014/main" id="{018B88FA-533C-4D84-9E40-446E85DA9B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6683" y="5425766"/>
            <a:ext cx="863515" cy="863515"/>
          </a:xfrm>
          <a:prstGeom prst="rect">
            <a:avLst/>
          </a:prstGeom>
        </p:spPr>
      </p:pic>
      <p:pic>
        <p:nvPicPr>
          <p:cNvPr id="37" name="Graphic 73" descr="Walk">
            <a:extLst>
              <a:ext uri="{FF2B5EF4-FFF2-40B4-BE49-F238E27FC236}">
                <a16:creationId xmlns:a16="http://schemas.microsoft.com/office/drawing/2014/main" id="{0F3F2720-A75D-4B86-9D60-C0800CAB6C64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427831" y="3905585"/>
            <a:ext cx="859536" cy="863515"/>
          </a:xfrm>
          <a:prstGeom prst="rect">
            <a:avLst/>
          </a:prstGeom>
        </p:spPr>
      </p:pic>
      <p:pic>
        <p:nvPicPr>
          <p:cNvPr id="38" name="Graphic 74" descr="Run">
            <a:extLst>
              <a:ext uri="{FF2B5EF4-FFF2-40B4-BE49-F238E27FC236}">
                <a16:creationId xmlns:a16="http://schemas.microsoft.com/office/drawing/2014/main" id="{B97595CC-91F0-41DE-AF14-2F826950E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1492" y="1475842"/>
            <a:ext cx="859536" cy="859536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CA5B2B1-5CFC-48E4-8C4D-F44ECABC1590}"/>
              </a:ext>
            </a:extLst>
          </p:cNvPr>
          <p:cNvSpPr/>
          <p:nvPr/>
        </p:nvSpPr>
        <p:spPr>
          <a:xfrm>
            <a:off x="3381954" y="2147566"/>
            <a:ext cx="782999" cy="782999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AB0305-14FA-42E1-892B-EDE8AA55BB0A}"/>
              </a:ext>
            </a:extLst>
          </p:cNvPr>
          <p:cNvSpPr/>
          <p:nvPr/>
        </p:nvSpPr>
        <p:spPr>
          <a:xfrm>
            <a:off x="8361680" y="4115934"/>
            <a:ext cx="782999" cy="78299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FF0782-BD9A-4AAB-9F4E-9D4DFB67876F}"/>
              </a:ext>
            </a:extLst>
          </p:cNvPr>
          <p:cNvSpPr/>
          <p:nvPr/>
        </p:nvSpPr>
        <p:spPr>
          <a:xfrm>
            <a:off x="3340074" y="5412319"/>
            <a:ext cx="782999" cy="782999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107B875-428E-47FC-A2D7-1BCF71DE3FC6}"/>
              </a:ext>
            </a:extLst>
          </p:cNvPr>
          <p:cNvGrpSpPr/>
          <p:nvPr/>
        </p:nvGrpSpPr>
        <p:grpSpPr>
          <a:xfrm>
            <a:off x="1168922" y="4294366"/>
            <a:ext cx="3599017" cy="991668"/>
            <a:chOff x="332936" y="4565920"/>
            <a:chExt cx="2937088" cy="136292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5702B4-05D6-4C19-8A70-F5F4867B91A1}"/>
                </a:ext>
              </a:extLst>
            </p:cNvPr>
            <p:cNvSpPr txBox="1"/>
            <p:nvPr/>
          </p:nvSpPr>
          <p:spPr>
            <a:xfrm>
              <a:off x="332936" y="4565920"/>
              <a:ext cx="2937088" cy="6345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2400" b="1" dirty="0"/>
                <a:t>Introduction to pandas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269806-2D79-4568-8D7B-3786B7489209}"/>
                </a:ext>
              </a:extLst>
            </p:cNvPr>
            <p:cNvSpPr txBox="1"/>
            <p:nvPr/>
          </p:nvSpPr>
          <p:spPr>
            <a:xfrm>
              <a:off x="1022738" y="5125144"/>
              <a:ext cx="2247286" cy="80370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Pandas?</a:t>
              </a:r>
            </a:p>
            <a:p>
              <a:pPr algn="just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Basic syntax in pandas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EFDE60-ACA9-4BAC-9AFD-9C69B14FD167}"/>
              </a:ext>
            </a:extLst>
          </p:cNvPr>
          <p:cNvGrpSpPr/>
          <p:nvPr/>
        </p:nvGrpSpPr>
        <p:grpSpPr>
          <a:xfrm>
            <a:off x="353790" y="1717568"/>
            <a:ext cx="4815655" cy="808171"/>
            <a:chOff x="228448" y="4631463"/>
            <a:chExt cx="4214005" cy="88125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30EBD2-9731-474C-9AEC-2C1F3087F2D3}"/>
                </a:ext>
              </a:extLst>
            </p:cNvPr>
            <p:cNvSpPr txBox="1"/>
            <p:nvPr/>
          </p:nvSpPr>
          <p:spPr>
            <a:xfrm>
              <a:off x="228448" y="4631463"/>
              <a:ext cx="3546294" cy="50341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/>
              <a:r>
                <a:rPr lang="en-US" sz="2400" b="1" dirty="0"/>
                <a:t>Manipulating data using Pandas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17D6436-2497-4F06-A75D-9E964088E329}"/>
                </a:ext>
              </a:extLst>
            </p:cNvPr>
            <p:cNvSpPr txBox="1"/>
            <p:nvPr/>
          </p:nvSpPr>
          <p:spPr>
            <a:xfrm>
              <a:off x="512721" y="5143550"/>
              <a:ext cx="3929732" cy="36917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Series, Data Frame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3BD24F-0F70-42B5-87D1-29D71AA1A5E7}"/>
              </a:ext>
            </a:extLst>
          </p:cNvPr>
          <p:cNvGrpSpPr/>
          <p:nvPr/>
        </p:nvGrpSpPr>
        <p:grpSpPr>
          <a:xfrm>
            <a:off x="8634542" y="3493498"/>
            <a:ext cx="3734485" cy="1669425"/>
            <a:chOff x="8410685" y="865945"/>
            <a:chExt cx="3448380" cy="12763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333716-766C-4226-A91B-3290FFB531B3}"/>
                </a:ext>
              </a:extLst>
            </p:cNvPr>
            <p:cNvSpPr txBox="1"/>
            <p:nvPr/>
          </p:nvSpPr>
          <p:spPr>
            <a:xfrm>
              <a:off x="8921977" y="865945"/>
              <a:ext cx="2937088" cy="122457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2400" b="1" dirty="0"/>
                <a:t>Loading data from a variety of common formats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B46157-5CCC-4042-8E67-A6C6737801FE}"/>
                </a:ext>
              </a:extLst>
            </p:cNvPr>
            <p:cNvSpPr txBox="1"/>
            <p:nvPr/>
          </p:nvSpPr>
          <p:spPr>
            <a:xfrm>
              <a:off x="8410685" y="1883436"/>
              <a:ext cx="2929293" cy="25883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csv, xlsx, html, json, 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sql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7612057-8B76-44FF-A27F-2F75DA48D49C}"/>
              </a:ext>
            </a:extLst>
          </p:cNvPr>
          <p:cNvSpPr txBox="1"/>
          <p:nvPr/>
        </p:nvSpPr>
        <p:spPr>
          <a:xfrm>
            <a:off x="8256242" y="992339"/>
            <a:ext cx="3900168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2400" b="1" dirty="0"/>
              <a:t>Hands-on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E5C4C3C-E9B7-45CA-AF3A-C847AD97EA8D}"/>
              </a:ext>
            </a:extLst>
          </p:cNvPr>
          <p:cNvSpPr/>
          <p:nvPr/>
        </p:nvSpPr>
        <p:spPr>
          <a:xfrm>
            <a:off x="7340574" y="1044865"/>
            <a:ext cx="782999" cy="78299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C07C1190-F8C3-4AFB-B886-1CA78891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1" y="80576"/>
            <a:ext cx="9696122" cy="657225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MY" dirty="0"/>
              <a:t>OURSE OUTLINE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5B7AE-93C6-4E6A-BD24-AFD9E96D708A}"/>
              </a:ext>
            </a:extLst>
          </p:cNvPr>
          <p:cNvSpPr/>
          <p:nvPr/>
        </p:nvSpPr>
        <p:spPr>
          <a:xfrm>
            <a:off x="8206915" y="1377090"/>
            <a:ext cx="27049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MY" b="1" dirty="0"/>
              <a:t>http://bit.ly/dstreamDay3</a:t>
            </a:r>
          </a:p>
        </p:txBody>
      </p:sp>
    </p:spTree>
    <p:extLst>
      <p:ext uri="{BB962C8B-B14F-4D97-AF65-F5344CB8AC3E}">
        <p14:creationId xmlns:p14="http://schemas.microsoft.com/office/powerpoint/2010/main" val="262711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2;p25">
            <a:extLst>
              <a:ext uri="{FF2B5EF4-FFF2-40B4-BE49-F238E27FC236}">
                <a16:creationId xmlns:a16="http://schemas.microsoft.com/office/drawing/2014/main" id="{E3611999-EA7B-44C1-9EEA-F7E59436802A}"/>
              </a:ext>
            </a:extLst>
          </p:cNvPr>
          <p:cNvSpPr/>
          <p:nvPr/>
        </p:nvSpPr>
        <p:spPr>
          <a:xfrm>
            <a:off x="1028413" y="1094351"/>
            <a:ext cx="1602545" cy="961925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oogle Shape;363;p25">
            <a:extLst>
              <a:ext uri="{FF2B5EF4-FFF2-40B4-BE49-F238E27FC236}">
                <a16:creationId xmlns:a16="http://schemas.microsoft.com/office/drawing/2014/main" id="{26519C11-E8D5-48FF-B090-BCEB3EC36A1F}"/>
              </a:ext>
            </a:extLst>
          </p:cNvPr>
          <p:cNvGrpSpPr/>
          <p:nvPr/>
        </p:nvGrpSpPr>
        <p:grpSpPr>
          <a:xfrm>
            <a:off x="2390536" y="1094172"/>
            <a:ext cx="9025177" cy="962403"/>
            <a:chOff x="2189480" y="2153920"/>
            <a:chExt cx="7213528" cy="1137900"/>
          </a:xfrm>
        </p:grpSpPr>
        <p:sp>
          <p:nvSpPr>
            <p:cNvPr id="5" name="Google Shape;364;p25">
              <a:extLst>
                <a:ext uri="{FF2B5EF4-FFF2-40B4-BE49-F238E27FC236}">
                  <a16:creationId xmlns:a16="http://schemas.microsoft.com/office/drawing/2014/main" id="{1EBA5F23-9B7D-47C1-B382-774EED66CC99}"/>
                </a:ext>
              </a:extLst>
            </p:cNvPr>
            <p:cNvSpPr/>
            <p:nvPr/>
          </p:nvSpPr>
          <p:spPr>
            <a:xfrm>
              <a:off x="2189480" y="2153920"/>
              <a:ext cx="7173000" cy="11379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65;p25">
              <a:extLst>
                <a:ext uri="{FF2B5EF4-FFF2-40B4-BE49-F238E27FC236}">
                  <a16:creationId xmlns:a16="http://schemas.microsoft.com/office/drawing/2014/main" id="{B5ACCCD7-764A-4DA3-8C66-3AB9208518AC}"/>
                </a:ext>
              </a:extLst>
            </p:cNvPr>
            <p:cNvSpPr/>
            <p:nvPr/>
          </p:nvSpPr>
          <p:spPr>
            <a:xfrm>
              <a:off x="7779408" y="2153920"/>
              <a:ext cx="1623600" cy="113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366;p25">
            <a:extLst>
              <a:ext uri="{FF2B5EF4-FFF2-40B4-BE49-F238E27FC236}">
                <a16:creationId xmlns:a16="http://schemas.microsoft.com/office/drawing/2014/main" id="{4ECDCDF7-4CBB-4EE6-811C-4CFB7B7384F1}"/>
              </a:ext>
            </a:extLst>
          </p:cNvPr>
          <p:cNvSpPr txBox="1"/>
          <p:nvPr/>
        </p:nvSpPr>
        <p:spPr>
          <a:xfrm>
            <a:off x="2865674" y="1251701"/>
            <a:ext cx="7737189" cy="51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MY" sz="2000" dirty="0">
                <a:latin typeface="Roboto"/>
                <a:ea typeface="Roboto"/>
                <a:cs typeface="Roboto"/>
                <a:sym typeface="Roboto"/>
              </a:rPr>
              <a:t>provides efﬁcient storage and computation for multi-dimensional data arrays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367;p25">
            <a:extLst>
              <a:ext uri="{FF2B5EF4-FFF2-40B4-BE49-F238E27FC236}">
                <a16:creationId xmlns:a16="http://schemas.microsoft.com/office/drawing/2014/main" id="{7F78ED78-7AA2-4639-A428-2E2144D4DDA5}"/>
              </a:ext>
            </a:extLst>
          </p:cNvPr>
          <p:cNvSpPr txBox="1"/>
          <p:nvPr/>
        </p:nvSpPr>
        <p:spPr>
          <a:xfrm>
            <a:off x="1028423" y="1203397"/>
            <a:ext cx="1602545" cy="64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sz="2000" i="0" u="none" strike="noStrike" cap="none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</a:t>
            </a:r>
            <a:r>
              <a:rPr lang="en" sz="20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umPy</a:t>
            </a:r>
            <a:endParaRPr sz="2000" i="0" u="none" strike="noStrike" cap="none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368;p25">
            <a:extLst>
              <a:ext uri="{FF2B5EF4-FFF2-40B4-BE49-F238E27FC236}">
                <a16:creationId xmlns:a16="http://schemas.microsoft.com/office/drawing/2014/main" id="{F508B7E2-3646-427D-B015-DF1A6AC1249F}"/>
              </a:ext>
            </a:extLst>
          </p:cNvPr>
          <p:cNvSpPr/>
          <p:nvPr/>
        </p:nvSpPr>
        <p:spPr>
          <a:xfrm>
            <a:off x="1028413" y="2133195"/>
            <a:ext cx="1602545" cy="961925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369;p25">
            <a:extLst>
              <a:ext uri="{FF2B5EF4-FFF2-40B4-BE49-F238E27FC236}">
                <a16:creationId xmlns:a16="http://schemas.microsoft.com/office/drawing/2014/main" id="{158B50DD-CD78-4D3F-A166-3C8434501B9B}"/>
              </a:ext>
            </a:extLst>
          </p:cNvPr>
          <p:cNvGrpSpPr/>
          <p:nvPr/>
        </p:nvGrpSpPr>
        <p:grpSpPr>
          <a:xfrm>
            <a:off x="2390536" y="2133017"/>
            <a:ext cx="9025177" cy="962403"/>
            <a:chOff x="2189480" y="2153920"/>
            <a:chExt cx="7213528" cy="1137900"/>
          </a:xfrm>
        </p:grpSpPr>
        <p:sp>
          <p:nvSpPr>
            <p:cNvPr id="11" name="Google Shape;370;p25">
              <a:extLst>
                <a:ext uri="{FF2B5EF4-FFF2-40B4-BE49-F238E27FC236}">
                  <a16:creationId xmlns:a16="http://schemas.microsoft.com/office/drawing/2014/main" id="{F1D18CFB-97C4-4ADE-9501-1568BD349CF4}"/>
                </a:ext>
              </a:extLst>
            </p:cNvPr>
            <p:cNvSpPr/>
            <p:nvPr/>
          </p:nvSpPr>
          <p:spPr>
            <a:xfrm>
              <a:off x="2189480" y="2153920"/>
              <a:ext cx="7173000" cy="11379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71;p25">
              <a:extLst>
                <a:ext uri="{FF2B5EF4-FFF2-40B4-BE49-F238E27FC236}">
                  <a16:creationId xmlns:a16="http://schemas.microsoft.com/office/drawing/2014/main" id="{88ADDBA4-76C1-41B7-ADBF-4628BA400DF6}"/>
                </a:ext>
              </a:extLst>
            </p:cNvPr>
            <p:cNvSpPr/>
            <p:nvPr/>
          </p:nvSpPr>
          <p:spPr>
            <a:xfrm>
              <a:off x="7779408" y="2153920"/>
              <a:ext cx="1623600" cy="113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372;p25">
            <a:extLst>
              <a:ext uri="{FF2B5EF4-FFF2-40B4-BE49-F238E27FC236}">
                <a16:creationId xmlns:a16="http://schemas.microsoft.com/office/drawing/2014/main" id="{61B9E6A7-5992-4908-9CB6-D77309F4EC11}"/>
              </a:ext>
            </a:extLst>
          </p:cNvPr>
          <p:cNvSpPr txBox="1"/>
          <p:nvPr/>
        </p:nvSpPr>
        <p:spPr>
          <a:xfrm>
            <a:off x="2865674" y="2290545"/>
            <a:ext cx="6837137" cy="51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contains a wide array of numerical tools such as numerical integration and interpolation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373;p25">
            <a:extLst>
              <a:ext uri="{FF2B5EF4-FFF2-40B4-BE49-F238E27FC236}">
                <a16:creationId xmlns:a16="http://schemas.microsoft.com/office/drawing/2014/main" id="{3D67E377-82D1-4144-8BAF-39AEF93D39F7}"/>
              </a:ext>
            </a:extLst>
          </p:cNvPr>
          <p:cNvSpPr txBox="1"/>
          <p:nvPr/>
        </p:nvSpPr>
        <p:spPr>
          <a:xfrm>
            <a:off x="1028445" y="2242246"/>
            <a:ext cx="1602545" cy="64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-MY" sz="20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SciPy</a:t>
            </a:r>
            <a:endParaRPr sz="2000" i="0" u="none" strike="noStrike" cap="none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" name="Google Shape;374;p25">
            <a:extLst>
              <a:ext uri="{FF2B5EF4-FFF2-40B4-BE49-F238E27FC236}">
                <a16:creationId xmlns:a16="http://schemas.microsoft.com/office/drawing/2014/main" id="{A55DDFF4-AF35-4F0C-A920-9748D4AB87D2}"/>
              </a:ext>
            </a:extLst>
          </p:cNvPr>
          <p:cNvSpPr/>
          <p:nvPr/>
        </p:nvSpPr>
        <p:spPr>
          <a:xfrm>
            <a:off x="1028413" y="3157762"/>
            <a:ext cx="1602545" cy="961925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375;p25">
            <a:extLst>
              <a:ext uri="{FF2B5EF4-FFF2-40B4-BE49-F238E27FC236}">
                <a16:creationId xmlns:a16="http://schemas.microsoft.com/office/drawing/2014/main" id="{1E775C21-CA55-43E3-9970-184344E36148}"/>
              </a:ext>
            </a:extLst>
          </p:cNvPr>
          <p:cNvGrpSpPr/>
          <p:nvPr/>
        </p:nvGrpSpPr>
        <p:grpSpPr>
          <a:xfrm>
            <a:off x="2390536" y="3157584"/>
            <a:ext cx="9025177" cy="962403"/>
            <a:chOff x="2189480" y="2153920"/>
            <a:chExt cx="7213528" cy="1137900"/>
          </a:xfrm>
        </p:grpSpPr>
        <p:sp>
          <p:nvSpPr>
            <p:cNvPr id="17" name="Google Shape;376;p25">
              <a:extLst>
                <a:ext uri="{FF2B5EF4-FFF2-40B4-BE49-F238E27FC236}">
                  <a16:creationId xmlns:a16="http://schemas.microsoft.com/office/drawing/2014/main" id="{6563D1B5-47DE-45F3-8D71-8515E8E3C1A2}"/>
                </a:ext>
              </a:extLst>
            </p:cNvPr>
            <p:cNvSpPr/>
            <p:nvPr/>
          </p:nvSpPr>
          <p:spPr>
            <a:xfrm>
              <a:off x="2189480" y="2153920"/>
              <a:ext cx="7173000" cy="11379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77;p25">
              <a:extLst>
                <a:ext uri="{FF2B5EF4-FFF2-40B4-BE49-F238E27FC236}">
                  <a16:creationId xmlns:a16="http://schemas.microsoft.com/office/drawing/2014/main" id="{A16C3386-6D9A-41E9-8D07-60DA64264B60}"/>
                </a:ext>
              </a:extLst>
            </p:cNvPr>
            <p:cNvSpPr/>
            <p:nvPr/>
          </p:nvSpPr>
          <p:spPr>
            <a:xfrm>
              <a:off x="7779408" y="2153920"/>
              <a:ext cx="1623600" cy="113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378;p25">
            <a:extLst>
              <a:ext uri="{FF2B5EF4-FFF2-40B4-BE49-F238E27FC236}">
                <a16:creationId xmlns:a16="http://schemas.microsoft.com/office/drawing/2014/main" id="{26D7C4AE-DF35-41FE-82AF-3EE87DCA0B92}"/>
              </a:ext>
            </a:extLst>
          </p:cNvPr>
          <p:cNvSpPr txBox="1"/>
          <p:nvPr/>
        </p:nvSpPr>
        <p:spPr>
          <a:xfrm flipH="1">
            <a:off x="2865547" y="3315112"/>
            <a:ext cx="6837137" cy="51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provides a </a:t>
            </a:r>
            <a:r>
              <a:rPr lang="en-US" sz="2000" dirty="0" err="1">
                <a:latin typeface="Roboto"/>
                <a:ea typeface="Roboto"/>
                <a:cs typeface="Roboto"/>
                <a:sym typeface="Roboto"/>
              </a:rPr>
              <a:t>DataFrame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object along with a powerful set of methods to manipulate, ﬁlter, group, and transform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379;p25">
            <a:extLst>
              <a:ext uri="{FF2B5EF4-FFF2-40B4-BE49-F238E27FC236}">
                <a16:creationId xmlns:a16="http://schemas.microsoft.com/office/drawing/2014/main" id="{8C37165C-8C13-43AC-8D32-3868A5594263}"/>
              </a:ext>
            </a:extLst>
          </p:cNvPr>
          <p:cNvSpPr txBox="1"/>
          <p:nvPr/>
        </p:nvSpPr>
        <p:spPr>
          <a:xfrm>
            <a:off x="1028445" y="3266815"/>
            <a:ext cx="1602545" cy="64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sz="20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Pandas </a:t>
            </a:r>
            <a:endParaRPr sz="2000" i="0" u="none" strike="noStrike" cap="none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" name="Google Shape;380;p25">
            <a:extLst>
              <a:ext uri="{FF2B5EF4-FFF2-40B4-BE49-F238E27FC236}">
                <a16:creationId xmlns:a16="http://schemas.microsoft.com/office/drawing/2014/main" id="{2025366A-BE70-4C2B-819B-7A86096DC8E7}"/>
              </a:ext>
            </a:extLst>
          </p:cNvPr>
          <p:cNvSpPr/>
          <p:nvPr/>
        </p:nvSpPr>
        <p:spPr>
          <a:xfrm>
            <a:off x="1028413" y="4168028"/>
            <a:ext cx="1602545" cy="96192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381;p25">
            <a:extLst>
              <a:ext uri="{FF2B5EF4-FFF2-40B4-BE49-F238E27FC236}">
                <a16:creationId xmlns:a16="http://schemas.microsoft.com/office/drawing/2014/main" id="{50472EB1-3F01-4A99-91E5-10B2112CAA63}"/>
              </a:ext>
            </a:extLst>
          </p:cNvPr>
          <p:cNvGrpSpPr/>
          <p:nvPr/>
        </p:nvGrpSpPr>
        <p:grpSpPr>
          <a:xfrm>
            <a:off x="2390536" y="4167851"/>
            <a:ext cx="9025177" cy="962403"/>
            <a:chOff x="2189480" y="2153920"/>
            <a:chExt cx="7213528" cy="1137900"/>
          </a:xfrm>
        </p:grpSpPr>
        <p:sp>
          <p:nvSpPr>
            <p:cNvPr id="23" name="Google Shape;382;p25">
              <a:extLst>
                <a:ext uri="{FF2B5EF4-FFF2-40B4-BE49-F238E27FC236}">
                  <a16:creationId xmlns:a16="http://schemas.microsoft.com/office/drawing/2014/main" id="{5FA0C844-F4D5-4620-AC0E-48232B9F0DC6}"/>
                </a:ext>
              </a:extLst>
            </p:cNvPr>
            <p:cNvSpPr/>
            <p:nvPr/>
          </p:nvSpPr>
          <p:spPr>
            <a:xfrm>
              <a:off x="2189480" y="2153920"/>
              <a:ext cx="7173000" cy="1137900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83;p25">
              <a:extLst>
                <a:ext uri="{FF2B5EF4-FFF2-40B4-BE49-F238E27FC236}">
                  <a16:creationId xmlns:a16="http://schemas.microsoft.com/office/drawing/2014/main" id="{CF914407-854D-448C-B86E-1A1FF8E92777}"/>
                </a:ext>
              </a:extLst>
            </p:cNvPr>
            <p:cNvSpPr/>
            <p:nvPr/>
          </p:nvSpPr>
          <p:spPr>
            <a:xfrm>
              <a:off x="7779408" y="2153920"/>
              <a:ext cx="1623600" cy="113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384;p25">
            <a:extLst>
              <a:ext uri="{FF2B5EF4-FFF2-40B4-BE49-F238E27FC236}">
                <a16:creationId xmlns:a16="http://schemas.microsoft.com/office/drawing/2014/main" id="{E5F1C937-4007-44A2-AEC6-8CB31078AAAD}"/>
              </a:ext>
            </a:extLst>
          </p:cNvPr>
          <p:cNvSpPr txBox="1"/>
          <p:nvPr/>
        </p:nvSpPr>
        <p:spPr>
          <a:xfrm flipH="1">
            <a:off x="2865547" y="4325378"/>
            <a:ext cx="6837137" cy="51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provides a useful interface for creation of publication-quality plots and ﬁgures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385;p25">
            <a:extLst>
              <a:ext uri="{FF2B5EF4-FFF2-40B4-BE49-F238E27FC236}">
                <a16:creationId xmlns:a16="http://schemas.microsoft.com/office/drawing/2014/main" id="{A23AE6B8-CE5F-420B-A0FA-631358FC071B}"/>
              </a:ext>
            </a:extLst>
          </p:cNvPr>
          <p:cNvSpPr txBox="1"/>
          <p:nvPr/>
        </p:nvSpPr>
        <p:spPr>
          <a:xfrm>
            <a:off x="1028445" y="4277082"/>
            <a:ext cx="1602545" cy="64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sz="2000" i="0" u="none" strike="noStrike" cap="none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Matplotlib</a:t>
            </a:r>
            <a:endParaRPr sz="2000" i="0" u="none" strike="noStrike" cap="none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" name="Google Shape;386;p25">
            <a:extLst>
              <a:ext uri="{FF2B5EF4-FFF2-40B4-BE49-F238E27FC236}">
                <a16:creationId xmlns:a16="http://schemas.microsoft.com/office/drawing/2014/main" id="{DA555F01-2CA1-4C7D-B79B-17B9F9F7BFAD}"/>
              </a:ext>
            </a:extLst>
          </p:cNvPr>
          <p:cNvSpPr/>
          <p:nvPr/>
        </p:nvSpPr>
        <p:spPr>
          <a:xfrm>
            <a:off x="1028413" y="5209973"/>
            <a:ext cx="1602545" cy="961925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Google Shape;387;p25">
            <a:extLst>
              <a:ext uri="{FF2B5EF4-FFF2-40B4-BE49-F238E27FC236}">
                <a16:creationId xmlns:a16="http://schemas.microsoft.com/office/drawing/2014/main" id="{59EDCBCD-2322-459F-89E5-607CDE2A224F}"/>
              </a:ext>
            </a:extLst>
          </p:cNvPr>
          <p:cNvGrpSpPr/>
          <p:nvPr/>
        </p:nvGrpSpPr>
        <p:grpSpPr>
          <a:xfrm>
            <a:off x="2390536" y="5209797"/>
            <a:ext cx="9025177" cy="962403"/>
            <a:chOff x="2189480" y="2153920"/>
            <a:chExt cx="7213528" cy="1137900"/>
          </a:xfrm>
        </p:grpSpPr>
        <p:sp>
          <p:nvSpPr>
            <p:cNvPr id="29" name="Google Shape;388;p25">
              <a:extLst>
                <a:ext uri="{FF2B5EF4-FFF2-40B4-BE49-F238E27FC236}">
                  <a16:creationId xmlns:a16="http://schemas.microsoft.com/office/drawing/2014/main" id="{242EB4D1-0154-4F10-80B1-F6C4BC8D9C3E}"/>
                </a:ext>
              </a:extLst>
            </p:cNvPr>
            <p:cNvSpPr/>
            <p:nvPr/>
          </p:nvSpPr>
          <p:spPr>
            <a:xfrm>
              <a:off x="2189480" y="2153920"/>
              <a:ext cx="7173000" cy="1137900"/>
            </a:xfrm>
            <a:prstGeom prst="chevron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89;p25">
              <a:extLst>
                <a:ext uri="{FF2B5EF4-FFF2-40B4-BE49-F238E27FC236}">
                  <a16:creationId xmlns:a16="http://schemas.microsoft.com/office/drawing/2014/main" id="{378C3EE4-9D2F-4904-AD4D-BB823BA15AF8}"/>
                </a:ext>
              </a:extLst>
            </p:cNvPr>
            <p:cNvSpPr/>
            <p:nvPr/>
          </p:nvSpPr>
          <p:spPr>
            <a:xfrm>
              <a:off x="7779408" y="2153920"/>
              <a:ext cx="1623600" cy="1137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90;p25">
            <a:extLst>
              <a:ext uri="{FF2B5EF4-FFF2-40B4-BE49-F238E27FC236}">
                <a16:creationId xmlns:a16="http://schemas.microsoft.com/office/drawing/2014/main" id="{58E4F024-76C4-42B9-8E9C-D3F1BDA2D51E}"/>
              </a:ext>
            </a:extLst>
          </p:cNvPr>
          <p:cNvSpPr txBox="1"/>
          <p:nvPr/>
        </p:nvSpPr>
        <p:spPr>
          <a:xfrm>
            <a:off x="2865674" y="5367323"/>
            <a:ext cx="6837137" cy="51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provides a uniform toolkit for applying common machine learning algorithms to data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91;p25">
            <a:extLst>
              <a:ext uri="{FF2B5EF4-FFF2-40B4-BE49-F238E27FC236}">
                <a16:creationId xmlns:a16="http://schemas.microsoft.com/office/drawing/2014/main" id="{6C9828D8-FA3F-4771-9482-5B8B74E98055}"/>
              </a:ext>
            </a:extLst>
          </p:cNvPr>
          <p:cNvSpPr txBox="1"/>
          <p:nvPr/>
        </p:nvSpPr>
        <p:spPr>
          <a:xfrm>
            <a:off x="1028445" y="5319030"/>
            <a:ext cx="1602545" cy="64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Open Sans"/>
              <a:buNone/>
            </a:pPr>
            <a:r>
              <a:rPr lang="en" sz="2000" i="0" u="none" strike="noStrike" cap="none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Scikit-Learn</a:t>
            </a:r>
            <a:endParaRPr sz="2000" i="0" u="none" strike="noStrike" cap="none" dirty="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3" name="Google Shape;392;p25">
            <a:extLst>
              <a:ext uri="{FF2B5EF4-FFF2-40B4-BE49-F238E27FC236}">
                <a16:creationId xmlns:a16="http://schemas.microsoft.com/office/drawing/2014/main" id="{4F6099C6-54AF-4C2B-87DF-B410E3167EDC}"/>
              </a:ext>
            </a:extLst>
          </p:cNvPr>
          <p:cNvSpPr/>
          <p:nvPr/>
        </p:nvSpPr>
        <p:spPr>
          <a:xfrm>
            <a:off x="10758139" y="3382876"/>
            <a:ext cx="455285" cy="52763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93;p25">
            <a:extLst>
              <a:ext uri="{FF2B5EF4-FFF2-40B4-BE49-F238E27FC236}">
                <a16:creationId xmlns:a16="http://schemas.microsoft.com/office/drawing/2014/main" id="{752874E0-B748-435B-928B-84C28BCB0227}"/>
              </a:ext>
            </a:extLst>
          </p:cNvPr>
          <p:cNvGrpSpPr/>
          <p:nvPr/>
        </p:nvGrpSpPr>
        <p:grpSpPr>
          <a:xfrm>
            <a:off x="10761638" y="5435349"/>
            <a:ext cx="446729" cy="526887"/>
            <a:chOff x="-62516625" y="2297875"/>
            <a:chExt cx="315875" cy="317650"/>
          </a:xfrm>
        </p:grpSpPr>
        <p:sp>
          <p:nvSpPr>
            <p:cNvPr id="35" name="Google Shape;394;p25">
              <a:extLst>
                <a:ext uri="{FF2B5EF4-FFF2-40B4-BE49-F238E27FC236}">
                  <a16:creationId xmlns:a16="http://schemas.microsoft.com/office/drawing/2014/main" id="{979E0907-A54B-4535-97F9-09DF3CAFDAE2}"/>
                </a:ext>
              </a:extLst>
            </p:cNvPr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95;p25">
              <a:extLst>
                <a:ext uri="{FF2B5EF4-FFF2-40B4-BE49-F238E27FC236}">
                  <a16:creationId xmlns:a16="http://schemas.microsoft.com/office/drawing/2014/main" id="{C81033B1-34A7-4B90-9B8D-04B4D10F4F2D}"/>
                </a:ext>
              </a:extLst>
            </p:cNvPr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96;p25">
            <a:extLst>
              <a:ext uri="{FF2B5EF4-FFF2-40B4-BE49-F238E27FC236}">
                <a16:creationId xmlns:a16="http://schemas.microsoft.com/office/drawing/2014/main" id="{8E4D1070-10C7-4C34-BA7B-FFF9F071FABB}"/>
              </a:ext>
            </a:extLst>
          </p:cNvPr>
          <p:cNvGrpSpPr/>
          <p:nvPr/>
        </p:nvGrpSpPr>
        <p:grpSpPr>
          <a:xfrm>
            <a:off x="10760292" y="4409915"/>
            <a:ext cx="450052" cy="479532"/>
            <a:chOff x="-62518200" y="2692475"/>
            <a:chExt cx="318225" cy="289100"/>
          </a:xfrm>
        </p:grpSpPr>
        <p:sp>
          <p:nvSpPr>
            <p:cNvPr id="38" name="Google Shape;397;p25">
              <a:extLst>
                <a:ext uri="{FF2B5EF4-FFF2-40B4-BE49-F238E27FC236}">
                  <a16:creationId xmlns:a16="http://schemas.microsoft.com/office/drawing/2014/main" id="{57B3D006-B635-4988-93A0-80EF6894E271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8;p25">
              <a:extLst>
                <a:ext uri="{FF2B5EF4-FFF2-40B4-BE49-F238E27FC236}">
                  <a16:creationId xmlns:a16="http://schemas.microsoft.com/office/drawing/2014/main" id="{EFE5CFB4-E1E1-439D-870B-2ECC2F74981E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399;p25">
            <a:extLst>
              <a:ext uri="{FF2B5EF4-FFF2-40B4-BE49-F238E27FC236}">
                <a16:creationId xmlns:a16="http://schemas.microsoft.com/office/drawing/2014/main" id="{D04B1841-F0D5-4A49-A848-96325954A351}"/>
              </a:ext>
            </a:extLst>
          </p:cNvPr>
          <p:cNvGrpSpPr/>
          <p:nvPr/>
        </p:nvGrpSpPr>
        <p:grpSpPr>
          <a:xfrm>
            <a:off x="10768676" y="2368026"/>
            <a:ext cx="429540" cy="499767"/>
            <a:chOff x="6167350" y="2672800"/>
            <a:chExt cx="297750" cy="295375"/>
          </a:xfrm>
        </p:grpSpPr>
        <p:sp>
          <p:nvSpPr>
            <p:cNvPr id="41" name="Google Shape;400;p25">
              <a:extLst>
                <a:ext uri="{FF2B5EF4-FFF2-40B4-BE49-F238E27FC236}">
                  <a16:creationId xmlns:a16="http://schemas.microsoft.com/office/drawing/2014/main" id="{B4EE210C-59F5-4EB5-BB9E-8687EB01EDBB}"/>
                </a:ext>
              </a:extLst>
            </p:cNvPr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1;p25">
              <a:extLst>
                <a:ext uri="{FF2B5EF4-FFF2-40B4-BE49-F238E27FC236}">
                  <a16:creationId xmlns:a16="http://schemas.microsoft.com/office/drawing/2014/main" id="{6B1A72D2-264F-4E15-82A1-F099E321DAEB}"/>
                </a:ext>
              </a:extLst>
            </p:cNvPr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2;p25">
              <a:extLst>
                <a:ext uri="{FF2B5EF4-FFF2-40B4-BE49-F238E27FC236}">
                  <a16:creationId xmlns:a16="http://schemas.microsoft.com/office/drawing/2014/main" id="{24D15138-24F8-49A9-967F-AA2BA28D262C}"/>
                </a:ext>
              </a:extLst>
            </p:cNvPr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3;p25">
              <a:extLst>
                <a:ext uri="{FF2B5EF4-FFF2-40B4-BE49-F238E27FC236}">
                  <a16:creationId xmlns:a16="http://schemas.microsoft.com/office/drawing/2014/main" id="{8302647E-E0A5-495B-BCC5-3E7C3A76E067}"/>
                </a:ext>
              </a:extLst>
            </p:cNvPr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4;p25">
              <a:extLst>
                <a:ext uri="{FF2B5EF4-FFF2-40B4-BE49-F238E27FC236}">
                  <a16:creationId xmlns:a16="http://schemas.microsoft.com/office/drawing/2014/main" id="{34088746-BABF-4747-B437-7109E789A336}"/>
                </a:ext>
              </a:extLst>
            </p:cNvPr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05;p25">
            <a:extLst>
              <a:ext uri="{FF2B5EF4-FFF2-40B4-BE49-F238E27FC236}">
                <a16:creationId xmlns:a16="http://schemas.microsoft.com/office/drawing/2014/main" id="{2BB3304A-E777-4877-A9BF-7C916B82A84E}"/>
              </a:ext>
            </a:extLst>
          </p:cNvPr>
          <p:cNvGrpSpPr/>
          <p:nvPr/>
        </p:nvGrpSpPr>
        <p:grpSpPr>
          <a:xfrm>
            <a:off x="10766520" y="1333363"/>
            <a:ext cx="434830" cy="487775"/>
            <a:chOff x="5049750" y="832600"/>
            <a:chExt cx="505100" cy="483100"/>
          </a:xfrm>
        </p:grpSpPr>
        <p:sp>
          <p:nvSpPr>
            <p:cNvPr id="47" name="Google Shape;406;p25">
              <a:extLst>
                <a:ext uri="{FF2B5EF4-FFF2-40B4-BE49-F238E27FC236}">
                  <a16:creationId xmlns:a16="http://schemas.microsoft.com/office/drawing/2014/main" id="{B93FE275-C4F4-480B-A03F-ED76B4EE2324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7;p25">
              <a:extLst>
                <a:ext uri="{FF2B5EF4-FFF2-40B4-BE49-F238E27FC236}">
                  <a16:creationId xmlns:a16="http://schemas.microsoft.com/office/drawing/2014/main" id="{E858117E-AB6E-443D-A208-4E933F8D5A7E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Title 4">
            <a:extLst>
              <a:ext uri="{FF2B5EF4-FFF2-40B4-BE49-F238E27FC236}">
                <a16:creationId xmlns:a16="http://schemas.microsoft.com/office/drawing/2014/main" id="{0AEE8E57-BD7C-4E52-9D5C-F9B8ADD0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1" y="80576"/>
            <a:ext cx="9696122" cy="657225"/>
          </a:xfrm>
        </p:spPr>
        <p:txBody>
          <a:bodyPr/>
          <a:lstStyle/>
          <a:p>
            <a:r>
              <a:rPr lang="en-US" dirty="0"/>
              <a:t>BASIC PACKAGE IN PYTHON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6218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570-22E0-4095-A3AC-EF632CAF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Pandas IO API</a:t>
            </a:r>
            <a:endParaRPr lang="en-MY" dirty="0"/>
          </a:p>
        </p:txBody>
      </p:sp>
      <p:pic>
        <p:nvPicPr>
          <p:cNvPr id="3074" name="Picture 2" descr="Data Input And Output Model Example Ppt Presentation | PowerPoint Design  Template | Sample Presentation PPT | Presentation Background Images">
            <a:extLst>
              <a:ext uri="{FF2B5EF4-FFF2-40B4-BE49-F238E27FC236}">
                <a16:creationId xmlns:a16="http://schemas.microsoft.com/office/drawing/2014/main" id="{328F0DA0-4F2A-4773-98A3-6776AAF09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5" b="52790"/>
          <a:stretch/>
        </p:blipFill>
        <p:spPr bwMode="auto">
          <a:xfrm>
            <a:off x="1524000" y="1978090"/>
            <a:ext cx="9144000" cy="159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7E31E-F921-4093-8E0F-B092F254E153}"/>
              </a:ext>
            </a:extLst>
          </p:cNvPr>
          <p:cNvSpPr txBox="1"/>
          <p:nvPr/>
        </p:nvSpPr>
        <p:spPr>
          <a:xfrm>
            <a:off x="5072743" y="3573624"/>
            <a:ext cx="1948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pd.read_csv</a:t>
            </a:r>
            <a:r>
              <a:rPr lang="en-MY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()</a:t>
            </a:r>
          </a:p>
          <a:p>
            <a:r>
              <a:rPr lang="en-MY" b="1" dirty="0" err="1">
                <a:solidFill>
                  <a:srgbClr val="000000"/>
                </a:solidFill>
                <a:latin typeface="Arial" panose="020B0604020202020204" pitchFamily="34" charset="0"/>
              </a:rPr>
              <a:t>pd.read_excel</a:t>
            </a:r>
            <a:r>
              <a:rPr lang="en-MY" b="1" dirty="0">
                <a:solidFill>
                  <a:srgbClr val="000000"/>
                </a:solidFill>
                <a:latin typeface="Arial" panose="020B0604020202020204" pitchFamily="34" charset="0"/>
              </a:rPr>
              <a:t>()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B9569-6C70-43EE-A340-2BEBACB2DBFD}"/>
              </a:ext>
            </a:extLst>
          </p:cNvPr>
          <p:cNvSpPr txBox="1"/>
          <p:nvPr/>
        </p:nvSpPr>
        <p:spPr>
          <a:xfrm>
            <a:off x="8011886" y="3554962"/>
            <a:ext cx="2177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lang="en-MY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object</a:t>
            </a:r>
            <a:endParaRPr lang="en-MY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D49F79-9D6A-41BD-B111-12BF26AE2695}"/>
              </a:ext>
            </a:extLst>
          </p:cNvPr>
          <p:cNvSpPr txBox="1"/>
          <p:nvPr/>
        </p:nvSpPr>
        <p:spPr>
          <a:xfrm>
            <a:off x="7021286" y="1675406"/>
            <a:ext cx="2177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dirty="0">
                <a:solidFill>
                  <a:srgbClr val="000000"/>
                </a:solidFill>
                <a:latin typeface="Arial" panose="020B0604020202020204" pitchFamily="34" charset="0"/>
              </a:rPr>
              <a:t>Converter</a:t>
            </a:r>
          </a:p>
          <a:p>
            <a:r>
              <a:rPr lang="en-MY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dtypes</a:t>
            </a:r>
            <a:endParaRPr lang="en-MY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64604F3-8FBF-4F3A-B6BD-B1A3863CE7DE}"/>
              </a:ext>
            </a:extLst>
          </p:cNvPr>
          <p:cNvSpPr/>
          <p:nvPr/>
        </p:nvSpPr>
        <p:spPr>
          <a:xfrm>
            <a:off x="7709365" y="147843"/>
            <a:ext cx="2852059" cy="5225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http://bit.ly/dstreamDay03</a:t>
            </a:r>
          </a:p>
        </p:txBody>
      </p:sp>
    </p:spTree>
    <p:extLst>
      <p:ext uri="{BB962C8B-B14F-4D97-AF65-F5344CB8AC3E}">
        <p14:creationId xmlns:p14="http://schemas.microsoft.com/office/powerpoint/2010/main" val="3046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8D97-701F-4F33-9CE2-D69F51A1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Preparing Data : Scenario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5EC717-E4CC-4437-AF64-1BFA73A68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565017"/>
              </p:ext>
            </p:extLst>
          </p:nvPr>
        </p:nvGraphicFramePr>
        <p:xfrm>
          <a:off x="1270916" y="1175657"/>
          <a:ext cx="9650169" cy="4962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10137C-9F5D-44BE-B1AC-FD94EF095E9E}"/>
              </a:ext>
            </a:extLst>
          </p:cNvPr>
          <p:cNvSpPr txBox="1"/>
          <p:nvPr/>
        </p:nvSpPr>
        <p:spPr>
          <a:xfrm>
            <a:off x="6520541" y="243242"/>
            <a:ext cx="1188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Hands-on: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A851C0-F2EA-42E2-9A7A-F0799D7161D4}"/>
              </a:ext>
            </a:extLst>
          </p:cNvPr>
          <p:cNvSpPr/>
          <p:nvPr/>
        </p:nvSpPr>
        <p:spPr>
          <a:xfrm>
            <a:off x="7709365" y="147843"/>
            <a:ext cx="2852059" cy="5225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http://bit.ly/dstreamDay03</a:t>
            </a:r>
          </a:p>
        </p:txBody>
      </p:sp>
    </p:spTree>
    <p:extLst>
      <p:ext uri="{BB962C8B-B14F-4D97-AF65-F5344CB8AC3E}">
        <p14:creationId xmlns:p14="http://schemas.microsoft.com/office/powerpoint/2010/main" val="2839530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0302-7606-4DE8-85F6-93511856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1" y="2766219"/>
            <a:ext cx="11928763" cy="1325563"/>
          </a:xfrm>
        </p:spPr>
        <p:txBody>
          <a:bodyPr/>
          <a:lstStyle/>
          <a:p>
            <a:r>
              <a:rPr lang="en-US" sz="3600">
                <a:solidFill>
                  <a:schemeClr val="tx1"/>
                </a:solidFill>
              </a:rPr>
              <a:t>Loading data from a variety of common formats</a:t>
            </a:r>
            <a:br>
              <a:rPr lang="en-US" sz="3600">
                <a:solidFill>
                  <a:schemeClr val="tx1"/>
                </a:solidFill>
              </a:rPr>
            </a:br>
            <a:endParaRPr lang="en-MY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0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D1E7-DE6A-4AAA-8664-DB5443F5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Different File Types</a:t>
            </a:r>
            <a:endParaRPr lang="en-MY" dirty="0"/>
          </a:p>
        </p:txBody>
      </p:sp>
      <p:pic>
        <p:nvPicPr>
          <p:cNvPr id="4098" name="Picture 2" descr="Pandas: How to Read and Write Files – Real Python">
            <a:extLst>
              <a:ext uri="{FF2B5EF4-FFF2-40B4-BE49-F238E27FC236}">
                <a16:creationId xmlns:a16="http://schemas.microsoft.com/office/drawing/2014/main" id="{38281B36-DC13-4B59-9F51-F85E4EB39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b="16667"/>
          <a:stretch/>
        </p:blipFill>
        <p:spPr bwMode="auto">
          <a:xfrm>
            <a:off x="717919" y="1143003"/>
            <a:ext cx="10756163" cy="50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4656C3-F869-40BD-B024-8AA898A40FB5}"/>
              </a:ext>
            </a:extLst>
          </p:cNvPr>
          <p:cNvSpPr/>
          <p:nvPr/>
        </p:nvSpPr>
        <p:spPr>
          <a:xfrm>
            <a:off x="7709365" y="147843"/>
            <a:ext cx="2852059" cy="5225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http://bit.ly/dstreamDay03</a:t>
            </a:r>
          </a:p>
        </p:txBody>
      </p:sp>
    </p:spTree>
    <p:extLst>
      <p:ext uri="{BB962C8B-B14F-4D97-AF65-F5344CB8AC3E}">
        <p14:creationId xmlns:p14="http://schemas.microsoft.com/office/powerpoint/2010/main" val="713495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7BAB-BF8D-4C74-A048-65162BE6E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Dataset from Various Sources</a:t>
            </a:r>
            <a:endParaRPr lang="en-MY" dirty="0"/>
          </a:p>
        </p:txBody>
      </p:sp>
      <p:pic>
        <p:nvPicPr>
          <p:cNvPr id="5122" name="Picture 2" descr="Different Sources of Data for Data Analysis - GeeksforGeeks">
            <a:extLst>
              <a:ext uri="{FF2B5EF4-FFF2-40B4-BE49-F238E27FC236}">
                <a16:creationId xmlns:a16="http://schemas.microsoft.com/office/drawing/2014/main" id="{73DB163F-00D1-47FE-873B-C02F4578D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71"/>
          <a:stretch/>
        </p:blipFill>
        <p:spPr bwMode="auto">
          <a:xfrm>
            <a:off x="5899897" y="1378132"/>
            <a:ext cx="6292104" cy="4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D0629-9C88-46CA-A288-EAF34678E7BF}"/>
              </a:ext>
            </a:extLst>
          </p:cNvPr>
          <p:cNvSpPr txBox="1"/>
          <p:nvPr/>
        </p:nvSpPr>
        <p:spPr>
          <a:xfrm>
            <a:off x="653142" y="1693120"/>
            <a:ext cx="45175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Load data from your local drive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Load data from your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Load data from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Github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(Files &lt; 25MB)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124" name="Picture 4" descr="Local/Remote Authentication with Google Cloud Platform | by Theodore Siu |  Google Cloud - Community | Medium">
            <a:extLst>
              <a:ext uri="{FF2B5EF4-FFF2-40B4-BE49-F238E27FC236}">
                <a16:creationId xmlns:a16="http://schemas.microsoft.com/office/drawing/2014/main" id="{72B595B6-E3B9-44DA-BECC-CDFBA703D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5" t="25510" r="62220" b="23469"/>
          <a:stretch/>
        </p:blipFill>
        <p:spPr bwMode="auto">
          <a:xfrm>
            <a:off x="4278086" y="1578429"/>
            <a:ext cx="973775" cy="7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ogle Drive – Appar på Google Play">
            <a:extLst>
              <a:ext uri="{FF2B5EF4-FFF2-40B4-BE49-F238E27FC236}">
                <a16:creationId xmlns:a16="http://schemas.microsoft.com/office/drawing/2014/main" id="{7AA0326C-B340-4246-ADD6-2021C475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439880"/>
            <a:ext cx="1197267" cy="119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Deep Dive Into GitHub Actions">
            <a:extLst>
              <a:ext uri="{FF2B5EF4-FFF2-40B4-BE49-F238E27FC236}">
                <a16:creationId xmlns:a16="http://schemas.microsoft.com/office/drawing/2014/main" id="{E615AC3D-E101-442E-9199-71F097260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5" r="19323"/>
          <a:stretch/>
        </p:blipFill>
        <p:spPr bwMode="auto">
          <a:xfrm>
            <a:off x="4985577" y="3665633"/>
            <a:ext cx="892627" cy="86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3002ED-3E87-4CF0-BBD3-7DE4EC778E9E}"/>
              </a:ext>
            </a:extLst>
          </p:cNvPr>
          <p:cNvSpPr/>
          <p:nvPr/>
        </p:nvSpPr>
        <p:spPr>
          <a:xfrm>
            <a:off x="7709365" y="147843"/>
            <a:ext cx="2852059" cy="52251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dirty="0"/>
              <a:t>http://bit.ly/dstreamDay03</a:t>
            </a:r>
          </a:p>
        </p:txBody>
      </p:sp>
    </p:spTree>
    <p:extLst>
      <p:ext uri="{BB962C8B-B14F-4D97-AF65-F5344CB8AC3E}">
        <p14:creationId xmlns:p14="http://schemas.microsoft.com/office/powerpoint/2010/main" val="1090664602"/>
      </p:ext>
    </p:extLst>
  </p:cSld>
  <p:clrMapOvr>
    <a:masterClrMapping/>
  </p:clrMapOvr>
</p:sld>
</file>

<file path=ppt/theme/theme1.xml><?xml version="1.0" encoding="utf-8"?>
<a:theme xmlns:a="http://schemas.openxmlformats.org/drawingml/2006/main" name="1_V1 B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V1 E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1 ENGLI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84AD07F-3241-437B-B2A6-66D62B8C6EF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8E3E3EC-4E3F-4C9A-8A8E-2E280BC1B7A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0CC2EA25-899B-4033-85C5-BD70C0F1E48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FBB0734-8984-492E-88E3-8CB5ACDDC81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43B6CA2-8DCA-4D25-8056-9C13B4C07D0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A7219EC-9863-4BCC-939E-CFE3739BAD9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C643F689-03ED-4F63-B6D0-CD7520EE7AC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523</Words>
  <Application>Microsoft Office PowerPoint</Application>
  <PresentationFormat>Widescreen</PresentationFormat>
  <Paragraphs>91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Aharoni</vt:lpstr>
      <vt:lpstr>Arial</vt:lpstr>
      <vt:lpstr>Arial</vt:lpstr>
      <vt:lpstr>Arial Narrow</vt:lpstr>
      <vt:lpstr>Bahnschrift SemiBold</vt:lpstr>
      <vt:lpstr>Calibri</vt:lpstr>
      <vt:lpstr>Calibri Light</vt:lpstr>
      <vt:lpstr>Century Gothic</vt:lpstr>
      <vt:lpstr>Courier New</vt:lpstr>
      <vt:lpstr>Fira Sans Extra Condensed Medium</vt:lpstr>
      <vt:lpstr>Helvetica Neue</vt:lpstr>
      <vt:lpstr>Impact</vt:lpstr>
      <vt:lpstr>Lingurie</vt:lpstr>
      <vt:lpstr>Open Sans</vt:lpstr>
      <vt:lpstr>Roboto</vt:lpstr>
      <vt:lpstr>Segoe UI</vt:lpstr>
      <vt:lpstr>Tahoma</vt:lpstr>
      <vt:lpstr>1_V1 BM</vt:lpstr>
      <vt:lpstr>2_V1 ENG</vt:lpstr>
      <vt:lpstr>V1 ENGLISH</vt:lpstr>
      <vt:lpstr>PowerPoint Presentation</vt:lpstr>
      <vt:lpstr>Fun with Python</vt:lpstr>
      <vt:lpstr>COURSE OUTLINE</vt:lpstr>
      <vt:lpstr>BASIC PACKAGE IN PYTHON</vt:lpstr>
      <vt:lpstr>Understanding the Pandas IO API</vt:lpstr>
      <vt:lpstr>Preparing Data : Scenario</vt:lpstr>
      <vt:lpstr>Loading data from a variety of common formats </vt:lpstr>
      <vt:lpstr>Working With Different File Types</vt:lpstr>
      <vt:lpstr>Use Dataset from Various Sources</vt:lpstr>
      <vt:lpstr>Working With Big Data</vt:lpstr>
      <vt:lpstr>Manipulating data using Pandas </vt:lpstr>
      <vt:lpstr>Series and Data Frame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huda</dc:creator>
  <cp:lastModifiedBy>najmi ariffin</cp:lastModifiedBy>
  <cp:revision>5</cp:revision>
  <dcterms:created xsi:type="dcterms:W3CDTF">2021-04-22T10:19:46Z</dcterms:created>
  <dcterms:modified xsi:type="dcterms:W3CDTF">2021-04-24T03:26:38Z</dcterms:modified>
</cp:coreProperties>
</file>